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e77dac9d6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c23100e4c46da"/>
  </p:sldMasterIdLst>
  <p:sldIdLst>
    <p:sldId xmlns:r="http://schemas.openxmlformats.org/officeDocument/2006/relationships" id="256" r:id="Re203508869ac4f91"/>
    <p:sldId xmlns:r="http://schemas.openxmlformats.org/officeDocument/2006/relationships" id="257" r:id="Rb9cbed7add64440e"/>
    <p:sldId xmlns:r="http://schemas.openxmlformats.org/officeDocument/2006/relationships" id="258" r:id="R66e588aef2db4c1f"/>
    <p:sldId xmlns:r="http://schemas.openxmlformats.org/officeDocument/2006/relationships" id="259" r:id="R947b9272da824a0c"/>
    <p:sldId xmlns:r="http://schemas.openxmlformats.org/officeDocument/2006/relationships" id="260" r:id="Ra3881833c75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c23100e4c46da" /><Relationship Type="http://schemas.openxmlformats.org/officeDocument/2006/relationships/slide" Target="/ppt/slides/slide1.xml" Id="Re203508869ac4f91" /><Relationship Type="http://schemas.openxmlformats.org/officeDocument/2006/relationships/slide" Target="/ppt/slides/slide2.xml" Id="Rb9cbed7add64440e" /><Relationship Type="http://schemas.openxmlformats.org/officeDocument/2006/relationships/slide" Target="/ppt/slides/slide3.xml" Id="R66e588aef2db4c1f" /><Relationship Type="http://schemas.openxmlformats.org/officeDocument/2006/relationships/slide" Target="/ppt/slides/slide4.xml" Id="R947b9272da824a0c" /><Relationship Type="http://schemas.openxmlformats.org/officeDocument/2006/relationships/slide" Target="/ppt/slides/slide5.xml" Id="Ra3881833c75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44ee1650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e54ad4ab4fb6" /><Relationship Type="http://schemas.openxmlformats.org/officeDocument/2006/relationships/theme" Target="/ppt/slideMasters/theme/theme1.xml" Id="Re9228ae331e0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be54ad4ab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e9157e4f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e58f93fb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56dc0523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811b2091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21cb315a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 TELEMARK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TELEMARK TINGRETT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TELEMARK TINGRETT</a:t>
            </a:r>
          </a:p>
        </p:txBody>
      </p:sp>
    </p:spTree>
  </p:cSld>
  <p:clrMapOvr>
    <a:masterClrMapping xmlns:a="http://schemas.openxmlformats.org/drawingml/2006/main"/>
  </p:clrMapOvr>
</p:sld>
</file>