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38bd8d85a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86eaf173d41e0"/>
  </p:sldMasterIdLst>
  <p:sldIdLst>
    <p:sldId xmlns:r="http://schemas.openxmlformats.org/officeDocument/2006/relationships" id="256" r:id="Rc24c70f6a6c94606"/>
    <p:sldId xmlns:r="http://schemas.openxmlformats.org/officeDocument/2006/relationships" id="257" r:id="R1ac2de6888014944"/>
    <p:sldId xmlns:r="http://schemas.openxmlformats.org/officeDocument/2006/relationships" id="258" r:id="Rdc7810e56c194a2e"/>
    <p:sldId xmlns:r="http://schemas.openxmlformats.org/officeDocument/2006/relationships" id="259" r:id="Rad64ffaceb0b4e8c"/>
    <p:sldId xmlns:r="http://schemas.openxmlformats.org/officeDocument/2006/relationships" id="260" r:id="Rf2d58ee7dc51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86eaf173d41e0" /><Relationship Type="http://schemas.openxmlformats.org/officeDocument/2006/relationships/slide" Target="/ppt/slides/slide1.xml" Id="Rc24c70f6a6c94606" /><Relationship Type="http://schemas.openxmlformats.org/officeDocument/2006/relationships/slide" Target="/ppt/slides/slide2.xml" Id="R1ac2de6888014944" /><Relationship Type="http://schemas.openxmlformats.org/officeDocument/2006/relationships/slide" Target="/ppt/slides/slide3.xml" Id="Rdc7810e56c194a2e" /><Relationship Type="http://schemas.openxmlformats.org/officeDocument/2006/relationships/slide" Target="/ppt/slides/slide4.xml" Id="Rad64ffaceb0b4e8c" /><Relationship Type="http://schemas.openxmlformats.org/officeDocument/2006/relationships/slide" Target="/ppt/slides/slide5.xml" Id="Rf2d58ee7dc51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abb99c80c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5b5b69a4439c" /><Relationship Type="http://schemas.openxmlformats.org/officeDocument/2006/relationships/theme" Target="/ppt/slideMasters/theme/theme1.xml" Id="R38acf10c276e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d5b5b69a4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450258d9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4d8f80fa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de5f77680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a856dda1b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6bca43fb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OG HALLINGDAL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OG HALLINGDAL TINGRETT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Norderhovsgata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