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ce6190bac049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9ab43814c34a1a"/>
  </p:sldMasterIdLst>
  <p:sldIdLst>
    <p:sldId xmlns:r="http://schemas.openxmlformats.org/officeDocument/2006/relationships" id="256" r:id="R825f226d1c434030"/>
    <p:sldId xmlns:r="http://schemas.openxmlformats.org/officeDocument/2006/relationships" id="257" r:id="R0f4f2f239d894d7c"/>
    <p:sldId xmlns:r="http://schemas.openxmlformats.org/officeDocument/2006/relationships" id="258" r:id="R2f3843fc33ec49e0"/>
    <p:sldId xmlns:r="http://schemas.openxmlformats.org/officeDocument/2006/relationships" id="259" r:id="Re9f77df5022c4700"/>
    <p:sldId xmlns:r="http://schemas.openxmlformats.org/officeDocument/2006/relationships" id="260" r:id="R5908092001f44a01"/>
    <p:sldId xmlns:r="http://schemas.openxmlformats.org/officeDocument/2006/relationships" id="261" r:id="R43fabf02e83341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ab43814c34a1a" /><Relationship Type="http://schemas.openxmlformats.org/officeDocument/2006/relationships/slide" Target="/ppt/slides/slide1.xml" Id="R825f226d1c434030" /><Relationship Type="http://schemas.openxmlformats.org/officeDocument/2006/relationships/slide" Target="/ppt/slides/slide2.xml" Id="R0f4f2f239d894d7c" /><Relationship Type="http://schemas.openxmlformats.org/officeDocument/2006/relationships/slide" Target="/ppt/slides/slide3.xml" Id="R2f3843fc33ec49e0" /><Relationship Type="http://schemas.openxmlformats.org/officeDocument/2006/relationships/slide" Target="/ppt/slides/slide4.xml" Id="Re9f77df5022c4700" /><Relationship Type="http://schemas.openxmlformats.org/officeDocument/2006/relationships/slide" Target="/ppt/slides/slide5.xml" Id="R5908092001f44a01" /><Relationship Type="http://schemas.openxmlformats.org/officeDocument/2006/relationships/slide" Target="/ppt/slides/slide6.xml" Id="R43fabf02e83341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e1d95c78942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7027dae5d42d8" /><Relationship Type="http://schemas.openxmlformats.org/officeDocument/2006/relationships/theme" Target="/ppt/slideMasters/theme/theme1.xml" Id="Rb3b21dfc67344f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97027dae5d42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0402d43df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860969409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4160f9f414a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570ccefdf42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0bce0a1944f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2df6c3d164a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SUNNMØRE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Strandgate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935 365 201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TINGRETT</a:t>
            </a:r>
          </a:p>
        </p:txBody>
      </p:sp>
    </p:spTree>
  </p:cSld>
  <p:clrMapOvr>
    <a:masterClrMapping xmlns:a="http://schemas.openxmlformats.org/drawingml/2006/main"/>
  </p:clrMapOvr>
</p:sld>
</file>