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73f6ec9b3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da35295da418a"/>
  </p:sldMasterIdLst>
  <p:sldIdLst>
    <p:sldId xmlns:r="http://schemas.openxmlformats.org/officeDocument/2006/relationships" id="256" r:id="R454a3cc330434e60"/>
    <p:sldId xmlns:r="http://schemas.openxmlformats.org/officeDocument/2006/relationships" id="257" r:id="Red52e955c70a417b"/>
    <p:sldId xmlns:r="http://schemas.openxmlformats.org/officeDocument/2006/relationships" id="258" r:id="R56b0806920674aec"/>
    <p:sldId xmlns:r="http://schemas.openxmlformats.org/officeDocument/2006/relationships" id="259" r:id="R731d8740aad84d99"/>
    <p:sldId xmlns:r="http://schemas.openxmlformats.org/officeDocument/2006/relationships" id="260" r:id="Rfc5d60bcc2c6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da35295da418a" /><Relationship Type="http://schemas.openxmlformats.org/officeDocument/2006/relationships/slide" Target="/ppt/slides/slide1.xml" Id="R454a3cc330434e60" /><Relationship Type="http://schemas.openxmlformats.org/officeDocument/2006/relationships/slide" Target="/ppt/slides/slide2.xml" Id="Red52e955c70a417b" /><Relationship Type="http://schemas.openxmlformats.org/officeDocument/2006/relationships/slide" Target="/ppt/slides/slide3.xml" Id="R56b0806920674aec" /><Relationship Type="http://schemas.openxmlformats.org/officeDocument/2006/relationships/slide" Target="/ppt/slides/slide4.xml" Id="R731d8740aad84d99" /><Relationship Type="http://schemas.openxmlformats.org/officeDocument/2006/relationships/slide" Target="/ppt/slides/slide5.xml" Id="Rfc5d60bcc2c6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c9eb9b5c8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6ba9e355e45df" /><Relationship Type="http://schemas.openxmlformats.org/officeDocument/2006/relationships/theme" Target="/ppt/slideMasters/theme/theme1.xml" Id="R713552d65d99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6ba9e355e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50793ca94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f4caf4fea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621a5d909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84c3c7cd5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3ebdbb4e2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SUNNMØRE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SUNNMØRE TINGRETT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Strandgate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