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7c5ac9770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2e2c349b14d92"/>
  </p:sldMasterIdLst>
  <p:sldIdLst>
    <p:sldId xmlns:r="http://schemas.openxmlformats.org/officeDocument/2006/relationships" id="256" r:id="R1f6a043cee894a67"/>
    <p:sldId xmlns:r="http://schemas.openxmlformats.org/officeDocument/2006/relationships" id="257" r:id="Rd2427a46aac549d0"/>
    <p:sldId xmlns:r="http://schemas.openxmlformats.org/officeDocument/2006/relationships" id="258" r:id="Rbfebf5dbd9714503"/>
    <p:sldId xmlns:r="http://schemas.openxmlformats.org/officeDocument/2006/relationships" id="259" r:id="R8f6ca9a0c856415c"/>
    <p:sldId xmlns:r="http://schemas.openxmlformats.org/officeDocument/2006/relationships" id="260" r:id="Ra79228074743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2e2c349b14d92" /><Relationship Type="http://schemas.openxmlformats.org/officeDocument/2006/relationships/slide" Target="/ppt/slides/slide1.xml" Id="R1f6a043cee894a67" /><Relationship Type="http://schemas.openxmlformats.org/officeDocument/2006/relationships/slide" Target="/ppt/slides/slide2.xml" Id="Rd2427a46aac549d0" /><Relationship Type="http://schemas.openxmlformats.org/officeDocument/2006/relationships/slide" Target="/ppt/slides/slide3.xml" Id="Rbfebf5dbd9714503" /><Relationship Type="http://schemas.openxmlformats.org/officeDocument/2006/relationships/slide" Target="/ppt/slides/slide4.xml" Id="R8f6ca9a0c856415c" /><Relationship Type="http://schemas.openxmlformats.org/officeDocument/2006/relationships/slide" Target="/ppt/slides/slide5.xml" Id="Ra79228074743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ea8a9fc2a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fa97613ee45af" /><Relationship Type="http://schemas.openxmlformats.org/officeDocument/2006/relationships/theme" Target="/ppt/slideMasters/theme/theme1.xml" Id="R27026858e0c949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fa97613ee45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19c5bbe21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0961f2f47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4778b2d3f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92b9392b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1621812cd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VESTOPPLAND OG VALDRES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VESTOPPLAND OG VALDRES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VESTOPPLAND OG VALDRES TINGRETT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VESTOPPLAND OG VALDRES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VESTOPPLAND OG VALDRES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VESTOPPLAND OG VALDRES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935 365 236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VESTOPPLAND OG VALDRES TINGRETT</a:t>
            </a:r>
          </a:p>
        </p:txBody>
      </p:sp>
    </p:spTree>
  </p:cSld>
  <p:clrMapOvr>
    <a:masterClrMapping xmlns:a="http://schemas.openxmlformats.org/drawingml/2006/main"/>
  </p:clrMapOvr>
</p:sld>
</file>