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dd480efc10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8ef781b424806"/>
  </p:sldMasterIdLst>
  <p:sldIdLst>
    <p:sldId xmlns:r="http://schemas.openxmlformats.org/officeDocument/2006/relationships" id="256" r:id="R16b887e152b842f6"/>
    <p:sldId xmlns:r="http://schemas.openxmlformats.org/officeDocument/2006/relationships" id="257" r:id="Re4767c3ff0354816"/>
    <p:sldId xmlns:r="http://schemas.openxmlformats.org/officeDocument/2006/relationships" id="258" r:id="R774f5a29f4894773"/>
    <p:sldId xmlns:r="http://schemas.openxmlformats.org/officeDocument/2006/relationships" id="259" r:id="R930505d7df154d8d"/>
    <p:sldId xmlns:r="http://schemas.openxmlformats.org/officeDocument/2006/relationships" id="260" r:id="R17c909af22da46e9"/>
    <p:sldId xmlns:r="http://schemas.openxmlformats.org/officeDocument/2006/relationships" id="261" r:id="R7d6daf3182b0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8ef781b424806" /><Relationship Type="http://schemas.openxmlformats.org/officeDocument/2006/relationships/slide" Target="/ppt/slides/slide1.xml" Id="R16b887e152b842f6" /><Relationship Type="http://schemas.openxmlformats.org/officeDocument/2006/relationships/slide" Target="/ppt/slides/slide2.xml" Id="Re4767c3ff0354816" /><Relationship Type="http://schemas.openxmlformats.org/officeDocument/2006/relationships/slide" Target="/ppt/slides/slide3.xml" Id="R774f5a29f4894773" /><Relationship Type="http://schemas.openxmlformats.org/officeDocument/2006/relationships/slide" Target="/ppt/slides/slide4.xml" Id="R930505d7df154d8d" /><Relationship Type="http://schemas.openxmlformats.org/officeDocument/2006/relationships/slide" Target="/ppt/slides/slide5.xml" Id="R17c909af22da46e9" /><Relationship Type="http://schemas.openxmlformats.org/officeDocument/2006/relationships/slide" Target="/ppt/slides/slide6.xml" Id="R7d6daf3182b0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0c20b42ed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2d7b445b4c59" /><Relationship Type="http://schemas.openxmlformats.org/officeDocument/2006/relationships/theme" Target="/ppt/slideMasters/theme/theme1.xml" Id="Rf813e193e2cb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cc2d7b445b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de5a2692844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4f4cf08c4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75b573ed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709aefc8e47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e95259037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bd8e9c3f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TELEMARK TINGRETT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TELEMARK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TELEMARK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TELEMARK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TELEMARK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TELEMARK TINGRETT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Heddalsvegen 28C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935 365 317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TELEMARK TINGRETT</a:t>
            </a:r>
          </a:p>
        </p:txBody>
      </p:sp>
    </p:spTree>
  </p:cSld>
  <p:clrMapOvr>
    <a:masterClrMapping xmlns:a="http://schemas.openxmlformats.org/drawingml/2006/main"/>
  </p:clrMapOvr>
</p:sld>
</file>