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d5a097479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62bba774349f9"/>
  </p:sldMasterIdLst>
  <p:sldIdLst>
    <p:sldId xmlns:r="http://schemas.openxmlformats.org/officeDocument/2006/relationships" id="256" r:id="R1c21407ed2b7462f"/>
    <p:sldId xmlns:r="http://schemas.openxmlformats.org/officeDocument/2006/relationships" id="257" r:id="R9f98979266224d01"/>
    <p:sldId xmlns:r="http://schemas.openxmlformats.org/officeDocument/2006/relationships" id="258" r:id="Re3332bf2f1b744c5"/>
    <p:sldId xmlns:r="http://schemas.openxmlformats.org/officeDocument/2006/relationships" id="259" r:id="R382d1727b6b241b9"/>
    <p:sldId xmlns:r="http://schemas.openxmlformats.org/officeDocument/2006/relationships" id="260" r:id="Rbb4bcbf4a771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62bba774349f9" /><Relationship Type="http://schemas.openxmlformats.org/officeDocument/2006/relationships/slide" Target="/ppt/slides/slide1.xml" Id="R1c21407ed2b7462f" /><Relationship Type="http://schemas.openxmlformats.org/officeDocument/2006/relationships/slide" Target="/ppt/slides/slide2.xml" Id="R9f98979266224d01" /><Relationship Type="http://schemas.openxmlformats.org/officeDocument/2006/relationships/slide" Target="/ppt/slides/slide3.xml" Id="Re3332bf2f1b744c5" /><Relationship Type="http://schemas.openxmlformats.org/officeDocument/2006/relationships/slide" Target="/ppt/slides/slide4.xml" Id="R382d1727b6b241b9" /><Relationship Type="http://schemas.openxmlformats.org/officeDocument/2006/relationships/slide" Target="/ppt/slides/slide5.xml" Id="Rbb4bcbf4a771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8ca15f9fa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44fec4afa46be" /><Relationship Type="http://schemas.openxmlformats.org/officeDocument/2006/relationships/theme" Target="/ppt/slideMasters/theme/theme1.xml" Id="R733ba98113ef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44fec4afa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fa2d0e363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7f1832af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adcdd9dc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5704b37eb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1184d218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TELEMARK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TELEMARK TINGRETT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Heddalsvegen 28C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