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f2436f7b5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3cd686548404a"/>
  </p:sldMasterIdLst>
  <p:sldIdLst>
    <p:sldId xmlns:r="http://schemas.openxmlformats.org/officeDocument/2006/relationships" id="256" r:id="R3bb8d1287eeb49d0"/>
    <p:sldId xmlns:r="http://schemas.openxmlformats.org/officeDocument/2006/relationships" id="257" r:id="R8728406fe12542ce"/>
    <p:sldId xmlns:r="http://schemas.openxmlformats.org/officeDocument/2006/relationships" id="258" r:id="Rb89740f9549e4492"/>
    <p:sldId xmlns:r="http://schemas.openxmlformats.org/officeDocument/2006/relationships" id="259" r:id="R38d516493dc54628"/>
    <p:sldId xmlns:r="http://schemas.openxmlformats.org/officeDocument/2006/relationships" id="260" r:id="R0aa61762e055404a"/>
    <p:sldId xmlns:r="http://schemas.openxmlformats.org/officeDocument/2006/relationships" id="261" r:id="R2b6cdd1d2c084454"/>
    <p:sldId xmlns:r="http://schemas.openxmlformats.org/officeDocument/2006/relationships" id="262" r:id="Rf084e3aba427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3cd686548404a" /><Relationship Type="http://schemas.openxmlformats.org/officeDocument/2006/relationships/slide" Target="/ppt/slides/slide1.xml" Id="R3bb8d1287eeb49d0" /><Relationship Type="http://schemas.openxmlformats.org/officeDocument/2006/relationships/slide" Target="/ppt/slides/slide2.xml" Id="R8728406fe12542ce" /><Relationship Type="http://schemas.openxmlformats.org/officeDocument/2006/relationships/slide" Target="/ppt/slides/slide3.xml" Id="Rb89740f9549e4492" /><Relationship Type="http://schemas.openxmlformats.org/officeDocument/2006/relationships/slide" Target="/ppt/slides/slide4.xml" Id="R38d516493dc54628" /><Relationship Type="http://schemas.openxmlformats.org/officeDocument/2006/relationships/slide" Target="/ppt/slides/slide5.xml" Id="R0aa61762e055404a" /><Relationship Type="http://schemas.openxmlformats.org/officeDocument/2006/relationships/slide" Target="/ppt/slides/slide6.xml" Id="R2b6cdd1d2c084454" /><Relationship Type="http://schemas.openxmlformats.org/officeDocument/2006/relationships/slide" Target="/ppt/slides/slide7.xml" Id="Rf084e3aba427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d71ee0bf8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fda22e474d26" /><Relationship Type="http://schemas.openxmlformats.org/officeDocument/2006/relationships/theme" Target="/ppt/slideMasters/theme/theme1.xml" Id="R2f52fee70910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9fda22e47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16369496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2762c7e5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bd49809f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637cadab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3853e24bd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2c9b3f96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b6705da1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