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d5444494a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5bfd867114a15"/>
  </p:sldMasterIdLst>
  <p:sldIdLst>
    <p:sldId xmlns:r="http://schemas.openxmlformats.org/officeDocument/2006/relationships" id="256" r:id="R2c40ca7aa97f4408"/>
    <p:sldId xmlns:r="http://schemas.openxmlformats.org/officeDocument/2006/relationships" id="257" r:id="R26a9cab1a96949c0"/>
    <p:sldId xmlns:r="http://schemas.openxmlformats.org/officeDocument/2006/relationships" id="258" r:id="R82785b96d7c74557"/>
    <p:sldId xmlns:r="http://schemas.openxmlformats.org/officeDocument/2006/relationships" id="259" r:id="Rb1129cddbe3d478f"/>
    <p:sldId xmlns:r="http://schemas.openxmlformats.org/officeDocument/2006/relationships" id="260" r:id="R84044aac6241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5bfd867114a15" /><Relationship Type="http://schemas.openxmlformats.org/officeDocument/2006/relationships/slide" Target="/ppt/slides/slide1.xml" Id="R2c40ca7aa97f4408" /><Relationship Type="http://schemas.openxmlformats.org/officeDocument/2006/relationships/slide" Target="/ppt/slides/slide2.xml" Id="R26a9cab1a96949c0" /><Relationship Type="http://schemas.openxmlformats.org/officeDocument/2006/relationships/slide" Target="/ppt/slides/slide3.xml" Id="R82785b96d7c74557" /><Relationship Type="http://schemas.openxmlformats.org/officeDocument/2006/relationships/slide" Target="/ppt/slides/slide4.xml" Id="Rb1129cddbe3d478f" /><Relationship Type="http://schemas.openxmlformats.org/officeDocument/2006/relationships/slide" Target="/ppt/slides/slide5.xml" Id="R84044aac6241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5af724cca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25c6b5154024" /><Relationship Type="http://schemas.openxmlformats.org/officeDocument/2006/relationships/theme" Target="/ppt/slideMasters/theme/theme1.xml" Id="R47a88a2e92c8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425c6b515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9b40ba14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3535e19f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69595daa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97cd3e3f6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63b8f6a2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MALER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MALER &amp; CO AS ble etablert [år] og holder til i Geithus.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Skredsvikmoen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3360 Geithus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935 394 961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