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0de3c45f1845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1c1477c2f34e14"/>
  </p:sldMasterIdLst>
  <p:sldIdLst>
    <p:sldId xmlns:r="http://schemas.openxmlformats.org/officeDocument/2006/relationships" id="256" r:id="Rcd15ba4bec154995"/>
    <p:sldId xmlns:r="http://schemas.openxmlformats.org/officeDocument/2006/relationships" id="257" r:id="R94f67ec248524597"/>
    <p:sldId xmlns:r="http://schemas.openxmlformats.org/officeDocument/2006/relationships" id="258" r:id="R42f3450b7deb4fb6"/>
    <p:sldId xmlns:r="http://schemas.openxmlformats.org/officeDocument/2006/relationships" id="259" r:id="R1b587b4d819d496d"/>
    <p:sldId xmlns:r="http://schemas.openxmlformats.org/officeDocument/2006/relationships" id="260" r:id="R76d747e2508b4e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1c1477c2f34e14" /><Relationship Type="http://schemas.openxmlformats.org/officeDocument/2006/relationships/slide" Target="/ppt/slides/slide1.xml" Id="Rcd15ba4bec154995" /><Relationship Type="http://schemas.openxmlformats.org/officeDocument/2006/relationships/slide" Target="/ppt/slides/slide2.xml" Id="R94f67ec248524597" /><Relationship Type="http://schemas.openxmlformats.org/officeDocument/2006/relationships/slide" Target="/ppt/slides/slide3.xml" Id="R42f3450b7deb4fb6" /><Relationship Type="http://schemas.openxmlformats.org/officeDocument/2006/relationships/slide" Target="/ppt/slides/slide4.xml" Id="R1b587b4d819d496d" /><Relationship Type="http://schemas.openxmlformats.org/officeDocument/2006/relationships/slide" Target="/ppt/slides/slide5.xml" Id="R76d747e2508b4e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a49594e64e46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c2ef00e7945ce" /><Relationship Type="http://schemas.openxmlformats.org/officeDocument/2006/relationships/theme" Target="/ppt/slideMasters/theme/theme1.xml" Id="Re386f7c25bfc48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5c2ef00e7945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fd83efae34f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8d00dde8043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fca0066f247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87b50c99946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e10e85d2c42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AQUA4PRO APS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AQUA4PRO APS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AQUA4PRO APS ble etablert [år] og holder til i Dk-7200 Grindsted.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AQUA4PRO APS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AQUA4PRO APS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AQUA4PRO APS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Puglundvej 16 Starup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Dk-7200 Grindsted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935 411 904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AQUA4PRO APS</a:t>
            </a:r>
          </a:p>
        </p:txBody>
      </p:sp>
    </p:spTree>
  </p:cSld>
  <p:clrMapOvr>
    <a:masterClrMapping xmlns:a="http://schemas.openxmlformats.org/drawingml/2006/main"/>
  </p:clrMapOvr>
</p:sld>
</file>