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3632c1ef567417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65e877e9b104dd7"/>
  </p:sldMasterIdLst>
  <p:sldIdLst>
    <p:sldId xmlns:r="http://schemas.openxmlformats.org/officeDocument/2006/relationships" id="256" r:id="R3e107433a500439f"/>
    <p:sldId xmlns:r="http://schemas.openxmlformats.org/officeDocument/2006/relationships" id="257" r:id="R5f99cd0ea8284593"/>
    <p:sldId xmlns:r="http://schemas.openxmlformats.org/officeDocument/2006/relationships" id="258" r:id="R68fb05edbb0c4df8"/>
    <p:sldId xmlns:r="http://schemas.openxmlformats.org/officeDocument/2006/relationships" id="259" r:id="Rce743a0a7d944388"/>
    <p:sldId xmlns:r="http://schemas.openxmlformats.org/officeDocument/2006/relationships" id="260" r:id="R3af5a4f547c648c2"/>
    <p:sldId xmlns:r="http://schemas.openxmlformats.org/officeDocument/2006/relationships" id="261" r:id="R24833d5cce5a43f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65e877e9b104dd7" /><Relationship Type="http://schemas.openxmlformats.org/officeDocument/2006/relationships/slide" Target="/ppt/slides/slide1.xml" Id="R3e107433a500439f" /><Relationship Type="http://schemas.openxmlformats.org/officeDocument/2006/relationships/slide" Target="/ppt/slides/slide2.xml" Id="R5f99cd0ea8284593" /><Relationship Type="http://schemas.openxmlformats.org/officeDocument/2006/relationships/slide" Target="/ppt/slides/slide3.xml" Id="R68fb05edbb0c4df8" /><Relationship Type="http://schemas.openxmlformats.org/officeDocument/2006/relationships/slide" Target="/ppt/slides/slide4.xml" Id="Rce743a0a7d944388" /><Relationship Type="http://schemas.openxmlformats.org/officeDocument/2006/relationships/slide" Target="/ppt/slides/slide5.xml" Id="R3af5a4f547c648c2" /><Relationship Type="http://schemas.openxmlformats.org/officeDocument/2006/relationships/slide" Target="/ppt/slides/slide6.xml" Id="R24833d5cce5a43f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eea4bdc4f80476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5657845b624e23" /><Relationship Type="http://schemas.openxmlformats.org/officeDocument/2006/relationships/theme" Target="/ppt/slideMasters/theme/theme1.xml" Id="R925fe55cefa540d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b5657845b624e2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c455486947425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ebb1d0fc754e7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bd23dd37a5450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b09319ea1847e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c4d1b3df2244a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34aae729b040d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FENDER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FENDER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FENDER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FENDER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FENDER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FENDER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4 910 943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642 371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500 476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2 493 976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5 334 002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FENDER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Luramyrveien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4313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935 413 389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FENDER AS</a:t>
            </a:r>
          </a:p>
        </p:txBody>
      </p:sp>
    </p:spTree>
  </p:cSld>
  <p:clrMapOvr>
    <a:masterClrMapping xmlns:a="http://schemas.openxmlformats.org/drawingml/2006/main"/>
  </p:clrMapOvr>
</p:sld>
</file>