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ec083cf2c548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2026e91d754a16"/>
  </p:sldMasterIdLst>
  <p:sldIdLst>
    <p:sldId xmlns:r="http://schemas.openxmlformats.org/officeDocument/2006/relationships" id="256" r:id="Rf5a0135a75b6463e"/>
    <p:sldId xmlns:r="http://schemas.openxmlformats.org/officeDocument/2006/relationships" id="257" r:id="R14f3f79e17484033"/>
    <p:sldId xmlns:r="http://schemas.openxmlformats.org/officeDocument/2006/relationships" id="258" r:id="R29d9f3ebce27482c"/>
    <p:sldId xmlns:r="http://schemas.openxmlformats.org/officeDocument/2006/relationships" id="259" r:id="R67095a4309434144"/>
    <p:sldId xmlns:r="http://schemas.openxmlformats.org/officeDocument/2006/relationships" id="260" r:id="Rf0239067185742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2026e91d754a16" /><Relationship Type="http://schemas.openxmlformats.org/officeDocument/2006/relationships/slide" Target="/ppt/slides/slide1.xml" Id="Rf5a0135a75b6463e" /><Relationship Type="http://schemas.openxmlformats.org/officeDocument/2006/relationships/slide" Target="/ppt/slides/slide2.xml" Id="R14f3f79e17484033" /><Relationship Type="http://schemas.openxmlformats.org/officeDocument/2006/relationships/slide" Target="/ppt/slides/slide3.xml" Id="R29d9f3ebce27482c" /><Relationship Type="http://schemas.openxmlformats.org/officeDocument/2006/relationships/slide" Target="/ppt/slides/slide4.xml" Id="R67095a4309434144" /><Relationship Type="http://schemas.openxmlformats.org/officeDocument/2006/relationships/slide" Target="/ppt/slides/slide5.xml" Id="Rf0239067185742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af866c9df24d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ce227df8b4155" /><Relationship Type="http://schemas.openxmlformats.org/officeDocument/2006/relationships/theme" Target="/ppt/slideMasters/theme/theme1.xml" Id="Rb1884978183f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4ce227df8b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d953568204d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ef5729a5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28ddf16544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0893e8e3f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7f3d5809a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JOHNSEN TAKSERVICE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JOHNSEN TAKSERVICE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JOHNSEN TAKSERVICE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JOHNSEN TAKSERVICE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JOHNSEN TAKSERVICE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JOHNSEN TAKSERVICE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Bøgårdsveien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8404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takvasksortland@gmail.com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935 431 913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JOHNSEN TAKSERVICE</a:t>
            </a:r>
          </a:p>
        </p:txBody>
      </p:sp>
    </p:spTree>
  </p:cSld>
  <p:clrMapOvr>
    <a:masterClrMapping xmlns:a="http://schemas.openxmlformats.org/drawingml/2006/main"/>
  </p:clrMapOvr>
</p:sld>
</file>