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2efd0b51c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7b2c695789444a"/>
  </p:sldMasterIdLst>
  <p:sldIdLst>
    <p:sldId xmlns:r="http://schemas.openxmlformats.org/officeDocument/2006/relationships" id="256" r:id="R37b62292176148fa"/>
    <p:sldId xmlns:r="http://schemas.openxmlformats.org/officeDocument/2006/relationships" id="257" r:id="Re243cd157a9b4913"/>
    <p:sldId xmlns:r="http://schemas.openxmlformats.org/officeDocument/2006/relationships" id="258" r:id="Rad088dbc9fbf4b7c"/>
    <p:sldId xmlns:r="http://schemas.openxmlformats.org/officeDocument/2006/relationships" id="259" r:id="R74b9219949794783"/>
    <p:sldId xmlns:r="http://schemas.openxmlformats.org/officeDocument/2006/relationships" id="260" r:id="R9aa620d951d941a6"/>
    <p:sldId xmlns:r="http://schemas.openxmlformats.org/officeDocument/2006/relationships" id="261" r:id="Rc1635776787d4146"/>
    <p:sldId xmlns:r="http://schemas.openxmlformats.org/officeDocument/2006/relationships" id="262" r:id="Ra77c5d9c1bfa45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b2c695789444a" /><Relationship Type="http://schemas.openxmlformats.org/officeDocument/2006/relationships/slide" Target="/ppt/slides/slide1.xml" Id="R37b62292176148fa" /><Relationship Type="http://schemas.openxmlformats.org/officeDocument/2006/relationships/slide" Target="/ppt/slides/slide2.xml" Id="Re243cd157a9b4913" /><Relationship Type="http://schemas.openxmlformats.org/officeDocument/2006/relationships/slide" Target="/ppt/slides/slide3.xml" Id="Rad088dbc9fbf4b7c" /><Relationship Type="http://schemas.openxmlformats.org/officeDocument/2006/relationships/slide" Target="/ppt/slides/slide4.xml" Id="R74b9219949794783" /><Relationship Type="http://schemas.openxmlformats.org/officeDocument/2006/relationships/slide" Target="/ppt/slides/slide5.xml" Id="R9aa620d951d941a6" /><Relationship Type="http://schemas.openxmlformats.org/officeDocument/2006/relationships/slide" Target="/ppt/slides/slide6.xml" Id="Rc1635776787d4146" /><Relationship Type="http://schemas.openxmlformats.org/officeDocument/2006/relationships/slide" Target="/ppt/slides/slide7.xml" Id="Ra77c5d9c1bfa45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032da46a9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015c8a4514bf2" /><Relationship Type="http://schemas.openxmlformats.org/officeDocument/2006/relationships/theme" Target="/ppt/slideMasters/theme/theme1.xml" Id="R5151bb07b13f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015c8a451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606cc26a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25c0f34c546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076b77f77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76d919883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39f485ea0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55a480005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61b6ed1d4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VIPLAST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VIPLAST AS ble etablert [år] og holder til i Austafjord.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110 241 921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14 010 012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11 718 388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103 523 732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120 295 754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AS  –  57,6 %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UNGDOMSLAGET HEIMDAL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SUNVI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SVINØY PRODUKSJONSKOLLEKTIV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 STORVOLD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KIRKEBY-GARSTAD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Garstadveien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7924 Austafjord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24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akg@viplast.no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935 435 226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VIPLAST AS</a:t>
            </a:r>
          </a:p>
        </p:txBody>
      </p:sp>
    </p:spTree>
  </p:cSld>
  <p:clrMapOvr>
    <a:masterClrMapping xmlns:a="http://schemas.openxmlformats.org/drawingml/2006/main"/>
  </p:clrMapOvr>
</p:sld>
</file>