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9ea5f10c06546d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8e6e2ad0c634a62"/>
  </p:sldMasterIdLst>
  <p:sldIdLst>
    <p:sldId xmlns:r="http://schemas.openxmlformats.org/officeDocument/2006/relationships" id="256" r:id="R1f7ff3cd4fb94c83"/>
    <p:sldId xmlns:r="http://schemas.openxmlformats.org/officeDocument/2006/relationships" id="257" r:id="Re294f06ac56b49a9"/>
    <p:sldId xmlns:r="http://schemas.openxmlformats.org/officeDocument/2006/relationships" id="258" r:id="R1520f1d115c44525"/>
    <p:sldId xmlns:r="http://schemas.openxmlformats.org/officeDocument/2006/relationships" id="259" r:id="R22d3511390f74ffe"/>
    <p:sldId xmlns:r="http://schemas.openxmlformats.org/officeDocument/2006/relationships" id="260" r:id="R26e0c4ab8a864b39"/>
    <p:sldId xmlns:r="http://schemas.openxmlformats.org/officeDocument/2006/relationships" id="261" r:id="Ra2aeb0eb1bdf4e0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8e6e2ad0c634a62" /><Relationship Type="http://schemas.openxmlformats.org/officeDocument/2006/relationships/slide" Target="/ppt/slides/slide1.xml" Id="R1f7ff3cd4fb94c83" /><Relationship Type="http://schemas.openxmlformats.org/officeDocument/2006/relationships/slide" Target="/ppt/slides/slide2.xml" Id="Re294f06ac56b49a9" /><Relationship Type="http://schemas.openxmlformats.org/officeDocument/2006/relationships/slide" Target="/ppt/slides/slide3.xml" Id="R1520f1d115c44525" /><Relationship Type="http://schemas.openxmlformats.org/officeDocument/2006/relationships/slide" Target="/ppt/slides/slide4.xml" Id="R22d3511390f74ffe" /><Relationship Type="http://schemas.openxmlformats.org/officeDocument/2006/relationships/slide" Target="/ppt/slides/slide5.xml" Id="R26e0c4ab8a864b39" /><Relationship Type="http://schemas.openxmlformats.org/officeDocument/2006/relationships/slide" Target="/ppt/slides/slide6.xml" Id="Ra2aeb0eb1bdf4e0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317cd81ba58478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f3e50b44eb43ac" /><Relationship Type="http://schemas.openxmlformats.org/officeDocument/2006/relationships/theme" Target="/ppt/slideMasters/theme/theme1.xml" Id="Ree800e738670499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ff3e50b44eb43a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717c63e3c1492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ea6fd43cb2453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0f75267e22447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3126cad435439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58a5e18dd347a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ec26d201e9455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AMBULERENDE OPTIKER CHRISTIAN G. HERMANSEN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AMBULERENDE OPTIKER CHRISTIAN G. HERMANSEN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AMBULERENDE OPTIKER CHRISTIAN G. HERMANSEN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AMBULERENDE OPTIKER CHRISTIAN G. HERMANSEN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AMBULERENDE OPTIKER CHRISTIAN G. HERMANSEN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AMBULERENDE OPTIKER CHRISTIAN G. HERMANSEN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592 432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−389 098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−399 534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−376 035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4 875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AMBULERENDE OPTIKER CHRISTIAN G. HERMANSEN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Karl Jonssons veg 1D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7037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935 450 918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AMBULERENDE OPTIKER CHRISTIAN G. HERMANSEN AS</a:t>
            </a:r>
          </a:p>
        </p:txBody>
      </p:sp>
    </p:spTree>
  </p:cSld>
  <p:clrMapOvr>
    <a:masterClrMapping xmlns:a="http://schemas.openxmlformats.org/drawingml/2006/main"/>
  </p:clrMapOvr>
</p:sld>
</file>