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fe5214feb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04f8dc9bd4b61"/>
  </p:sldMasterIdLst>
  <p:sldIdLst>
    <p:sldId xmlns:r="http://schemas.openxmlformats.org/officeDocument/2006/relationships" id="256" r:id="R0174a77d863f48a7"/>
    <p:sldId xmlns:r="http://schemas.openxmlformats.org/officeDocument/2006/relationships" id="257" r:id="R099f630a500d49d5"/>
    <p:sldId xmlns:r="http://schemas.openxmlformats.org/officeDocument/2006/relationships" id="258" r:id="R0604d30bed6b4ce9"/>
    <p:sldId xmlns:r="http://schemas.openxmlformats.org/officeDocument/2006/relationships" id="259" r:id="Ra8bfd7ff502d46a1"/>
    <p:sldId xmlns:r="http://schemas.openxmlformats.org/officeDocument/2006/relationships" id="260" r:id="Rdf768fee9be743a2"/>
    <p:sldId xmlns:r="http://schemas.openxmlformats.org/officeDocument/2006/relationships" id="261" r:id="R989820aea7d1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04f8dc9bd4b61" /><Relationship Type="http://schemas.openxmlformats.org/officeDocument/2006/relationships/slide" Target="/ppt/slides/slide1.xml" Id="R0174a77d863f48a7" /><Relationship Type="http://schemas.openxmlformats.org/officeDocument/2006/relationships/slide" Target="/ppt/slides/slide2.xml" Id="R099f630a500d49d5" /><Relationship Type="http://schemas.openxmlformats.org/officeDocument/2006/relationships/slide" Target="/ppt/slides/slide3.xml" Id="R0604d30bed6b4ce9" /><Relationship Type="http://schemas.openxmlformats.org/officeDocument/2006/relationships/slide" Target="/ppt/slides/slide4.xml" Id="Ra8bfd7ff502d46a1" /><Relationship Type="http://schemas.openxmlformats.org/officeDocument/2006/relationships/slide" Target="/ppt/slides/slide5.xml" Id="Rdf768fee9be743a2" /><Relationship Type="http://schemas.openxmlformats.org/officeDocument/2006/relationships/slide" Target="/ppt/slides/slide6.xml" Id="R989820aea7d1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007388b45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a5206208420c" /><Relationship Type="http://schemas.openxmlformats.org/officeDocument/2006/relationships/theme" Target="/ppt/slideMasters/theme/theme1.xml" Id="Rdd9b66727f9f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8a5206208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08966bc6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d579a336e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a6711a9b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766123427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a53b15859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51bd549d7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