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70a78c1334c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e1f05d0efc47db"/>
  </p:sldMasterIdLst>
  <p:sldIdLst>
    <p:sldId xmlns:r="http://schemas.openxmlformats.org/officeDocument/2006/relationships" id="256" r:id="R684d3e8646184539"/>
    <p:sldId xmlns:r="http://schemas.openxmlformats.org/officeDocument/2006/relationships" id="257" r:id="Re053cfd1cf49487e"/>
    <p:sldId xmlns:r="http://schemas.openxmlformats.org/officeDocument/2006/relationships" id="258" r:id="R4204f522bc1042f6"/>
    <p:sldId xmlns:r="http://schemas.openxmlformats.org/officeDocument/2006/relationships" id="259" r:id="Rf1bca9513e7e4e89"/>
    <p:sldId xmlns:r="http://schemas.openxmlformats.org/officeDocument/2006/relationships" id="260" r:id="R5ad0ea790911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1f05d0efc47db" /><Relationship Type="http://schemas.openxmlformats.org/officeDocument/2006/relationships/slide" Target="/ppt/slides/slide1.xml" Id="R684d3e8646184539" /><Relationship Type="http://schemas.openxmlformats.org/officeDocument/2006/relationships/slide" Target="/ppt/slides/slide2.xml" Id="Re053cfd1cf49487e" /><Relationship Type="http://schemas.openxmlformats.org/officeDocument/2006/relationships/slide" Target="/ppt/slides/slide3.xml" Id="R4204f522bc1042f6" /><Relationship Type="http://schemas.openxmlformats.org/officeDocument/2006/relationships/slide" Target="/ppt/slides/slide4.xml" Id="Rf1bca9513e7e4e89" /><Relationship Type="http://schemas.openxmlformats.org/officeDocument/2006/relationships/slide" Target="/ppt/slides/slide5.xml" Id="R5ad0ea790911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4c1ec454e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db7ce5b33484a" /><Relationship Type="http://schemas.openxmlformats.org/officeDocument/2006/relationships/theme" Target="/ppt/slideMasters/theme/theme1.xml" Id="R5d7f14dfb1b5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9db7ce5b3348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541ad5faf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d86e238bf4f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a575033ee4b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76528dad041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5e658fe45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