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1856d33dc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ea8105fdd4598"/>
  </p:sldMasterIdLst>
  <p:sldIdLst>
    <p:sldId xmlns:r="http://schemas.openxmlformats.org/officeDocument/2006/relationships" id="256" r:id="Rf294014b271a42d6"/>
    <p:sldId xmlns:r="http://schemas.openxmlformats.org/officeDocument/2006/relationships" id="257" r:id="R2aded14ba582482b"/>
    <p:sldId xmlns:r="http://schemas.openxmlformats.org/officeDocument/2006/relationships" id="258" r:id="R1da32218fb7d4b5e"/>
    <p:sldId xmlns:r="http://schemas.openxmlformats.org/officeDocument/2006/relationships" id="259" r:id="R38280eb0f8cd42ff"/>
    <p:sldId xmlns:r="http://schemas.openxmlformats.org/officeDocument/2006/relationships" id="260" r:id="Rfae4d489d0664349"/>
    <p:sldId xmlns:r="http://schemas.openxmlformats.org/officeDocument/2006/relationships" id="261" r:id="R9201e9d1e08f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ea8105fdd4598" /><Relationship Type="http://schemas.openxmlformats.org/officeDocument/2006/relationships/slide" Target="/ppt/slides/slide1.xml" Id="Rf294014b271a42d6" /><Relationship Type="http://schemas.openxmlformats.org/officeDocument/2006/relationships/slide" Target="/ppt/slides/slide2.xml" Id="R2aded14ba582482b" /><Relationship Type="http://schemas.openxmlformats.org/officeDocument/2006/relationships/slide" Target="/ppt/slides/slide3.xml" Id="R1da32218fb7d4b5e" /><Relationship Type="http://schemas.openxmlformats.org/officeDocument/2006/relationships/slide" Target="/ppt/slides/slide4.xml" Id="R38280eb0f8cd42ff" /><Relationship Type="http://schemas.openxmlformats.org/officeDocument/2006/relationships/slide" Target="/ppt/slides/slide5.xml" Id="Rfae4d489d0664349" /><Relationship Type="http://schemas.openxmlformats.org/officeDocument/2006/relationships/slide" Target="/ppt/slides/slide6.xml" Id="R9201e9d1e08f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f8f10f20b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013835a7e479f" /><Relationship Type="http://schemas.openxmlformats.org/officeDocument/2006/relationships/theme" Target="/ppt/slideMasters/theme/theme1.xml" Id="R2cff5609e8c0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013835a7e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6b01e8918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52b6d6827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5a8cced16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93b9ac708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3ba7fbb9143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21d8eb43b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VISTA DRØBAK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935 459 370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DRØBAK AS</a:t>
            </a:r>
          </a:p>
        </p:txBody>
      </p:sp>
    </p:spTree>
  </p:cSld>
  <p:clrMapOvr>
    <a:masterClrMapping xmlns:a="http://schemas.openxmlformats.org/drawingml/2006/main"/>
  </p:clrMapOvr>
</p:sld>
</file>