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fb8eeda05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205b471cd4f63"/>
  </p:sldMasterIdLst>
  <p:sldIdLst>
    <p:sldId xmlns:r="http://schemas.openxmlformats.org/officeDocument/2006/relationships" id="256" r:id="R05df33195473455e"/>
    <p:sldId xmlns:r="http://schemas.openxmlformats.org/officeDocument/2006/relationships" id="257" r:id="R6c965bf7759b48b5"/>
    <p:sldId xmlns:r="http://schemas.openxmlformats.org/officeDocument/2006/relationships" id="258" r:id="R9a3b86d3ec8d41b8"/>
    <p:sldId xmlns:r="http://schemas.openxmlformats.org/officeDocument/2006/relationships" id="259" r:id="R7980fc48d93e49d8"/>
    <p:sldId xmlns:r="http://schemas.openxmlformats.org/officeDocument/2006/relationships" id="260" r:id="Ra27e92d07bdf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205b471cd4f63" /><Relationship Type="http://schemas.openxmlformats.org/officeDocument/2006/relationships/slide" Target="/ppt/slides/slide1.xml" Id="R05df33195473455e" /><Relationship Type="http://schemas.openxmlformats.org/officeDocument/2006/relationships/slide" Target="/ppt/slides/slide2.xml" Id="R6c965bf7759b48b5" /><Relationship Type="http://schemas.openxmlformats.org/officeDocument/2006/relationships/slide" Target="/ppt/slides/slide3.xml" Id="R9a3b86d3ec8d41b8" /><Relationship Type="http://schemas.openxmlformats.org/officeDocument/2006/relationships/slide" Target="/ppt/slides/slide4.xml" Id="R7980fc48d93e49d8" /><Relationship Type="http://schemas.openxmlformats.org/officeDocument/2006/relationships/slide" Target="/ppt/slides/slide5.xml" Id="Ra27e92d07bdf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a0c1086c8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0d1bc4754f09" /><Relationship Type="http://schemas.openxmlformats.org/officeDocument/2006/relationships/theme" Target="/ppt/slideMasters/theme/theme1.xml" Id="R073181cec33c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80d1bc475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20371062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8dd2acaf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06f7bd8a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4114474f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0ccb60c4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DRØBAK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VISTA DRØBAK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