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957f6aabb46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907cf678142b8"/>
  </p:sldMasterIdLst>
  <p:sldIdLst>
    <p:sldId xmlns:r="http://schemas.openxmlformats.org/officeDocument/2006/relationships" id="256" r:id="Rec1b872d8fb84a29"/>
    <p:sldId xmlns:r="http://schemas.openxmlformats.org/officeDocument/2006/relationships" id="257" r:id="R2e3d993ac0964061"/>
    <p:sldId xmlns:r="http://schemas.openxmlformats.org/officeDocument/2006/relationships" id="258" r:id="R1ceab98d79c54db2"/>
    <p:sldId xmlns:r="http://schemas.openxmlformats.org/officeDocument/2006/relationships" id="259" r:id="R48fd718f460a4a54"/>
    <p:sldId xmlns:r="http://schemas.openxmlformats.org/officeDocument/2006/relationships" id="260" r:id="R34b31ff8bb1f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907cf678142b8" /><Relationship Type="http://schemas.openxmlformats.org/officeDocument/2006/relationships/slide" Target="/ppt/slides/slide1.xml" Id="Rec1b872d8fb84a29" /><Relationship Type="http://schemas.openxmlformats.org/officeDocument/2006/relationships/slide" Target="/ppt/slides/slide2.xml" Id="R2e3d993ac0964061" /><Relationship Type="http://schemas.openxmlformats.org/officeDocument/2006/relationships/slide" Target="/ppt/slides/slide3.xml" Id="R1ceab98d79c54db2" /><Relationship Type="http://schemas.openxmlformats.org/officeDocument/2006/relationships/slide" Target="/ppt/slides/slide4.xml" Id="R48fd718f460a4a54" /><Relationship Type="http://schemas.openxmlformats.org/officeDocument/2006/relationships/slide" Target="/ppt/slides/slide5.xml" Id="R34b31ff8bb1f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14b5d370c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978795ceb4376" /><Relationship Type="http://schemas.openxmlformats.org/officeDocument/2006/relationships/theme" Target="/ppt/slideMasters/theme/theme1.xml" Id="R6e7ccbd33130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e978795ceb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2da0ca06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0ddf734e3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9a9f02ab84e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53164e61945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ecb3bc5c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FISCH RÜCKER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RÜCKER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FISCH RÜCKER ble etablert [år] og holder til i Hovsherad.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RÜCKER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RÜCKER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RÜCKER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4462 Hovsherad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935 460 921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RÜCKER</a:t>
            </a:r>
          </a:p>
        </p:txBody>
      </p:sp>
    </p:spTree>
  </p:cSld>
  <p:clrMapOvr>
    <a:masterClrMapping xmlns:a="http://schemas.openxmlformats.org/drawingml/2006/main"/>
  </p:clrMapOvr>
</p:sld>
</file>