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02566404e40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4c6a9b8a4c4ac1"/>
  </p:sldMasterIdLst>
  <p:sldIdLst>
    <p:sldId xmlns:r="http://schemas.openxmlformats.org/officeDocument/2006/relationships" id="256" r:id="R7d87bf05437d4a7d"/>
    <p:sldId xmlns:r="http://schemas.openxmlformats.org/officeDocument/2006/relationships" id="257" r:id="Re1573365f3db446f"/>
    <p:sldId xmlns:r="http://schemas.openxmlformats.org/officeDocument/2006/relationships" id="258" r:id="Rda04747e40964bcc"/>
    <p:sldId xmlns:r="http://schemas.openxmlformats.org/officeDocument/2006/relationships" id="259" r:id="Rbb13e9b6f0e44d79"/>
    <p:sldId xmlns:r="http://schemas.openxmlformats.org/officeDocument/2006/relationships" id="260" r:id="Reef3be0b24c54e5b"/>
    <p:sldId xmlns:r="http://schemas.openxmlformats.org/officeDocument/2006/relationships" id="261" r:id="R2147f92598cd4ecc"/>
    <p:sldId xmlns:r="http://schemas.openxmlformats.org/officeDocument/2006/relationships" id="262" r:id="R6be96023d39d4f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c6a9b8a4c4ac1" /><Relationship Type="http://schemas.openxmlformats.org/officeDocument/2006/relationships/slide" Target="/ppt/slides/slide1.xml" Id="R7d87bf05437d4a7d" /><Relationship Type="http://schemas.openxmlformats.org/officeDocument/2006/relationships/slide" Target="/ppt/slides/slide2.xml" Id="Re1573365f3db446f" /><Relationship Type="http://schemas.openxmlformats.org/officeDocument/2006/relationships/slide" Target="/ppt/slides/slide3.xml" Id="Rda04747e40964bcc" /><Relationship Type="http://schemas.openxmlformats.org/officeDocument/2006/relationships/slide" Target="/ppt/slides/slide4.xml" Id="Rbb13e9b6f0e44d79" /><Relationship Type="http://schemas.openxmlformats.org/officeDocument/2006/relationships/slide" Target="/ppt/slides/slide5.xml" Id="Reef3be0b24c54e5b" /><Relationship Type="http://schemas.openxmlformats.org/officeDocument/2006/relationships/slide" Target="/ppt/slides/slide6.xml" Id="R2147f92598cd4ecc" /><Relationship Type="http://schemas.openxmlformats.org/officeDocument/2006/relationships/slide" Target="/ppt/slides/slide7.xml" Id="R6be96023d39d4f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8aa864a10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a884b592f4558" /><Relationship Type="http://schemas.openxmlformats.org/officeDocument/2006/relationships/theme" Target="/ppt/slideMasters/theme/theme1.xml" Id="R884020219d5442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2a884b592f45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ddc327dbc45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c1802d32b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b448407a443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28f30e99f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f6578e5cd42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f44b9183a45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af3c50eb9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MÅRSMIA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MÅRSMIA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6 558 610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7 206 670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SKJOLDDAL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Kolbuvegen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935 472 385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