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e505f1e656470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1c9c49a21fd44b0"/>
  </p:sldMasterIdLst>
  <p:sldIdLst>
    <p:sldId xmlns:r="http://schemas.openxmlformats.org/officeDocument/2006/relationships" id="256" r:id="Rd4223c01ee034db0"/>
    <p:sldId xmlns:r="http://schemas.openxmlformats.org/officeDocument/2006/relationships" id="257" r:id="R01917807b9184dad"/>
    <p:sldId xmlns:r="http://schemas.openxmlformats.org/officeDocument/2006/relationships" id="258" r:id="R5e379b9190cd404f"/>
    <p:sldId xmlns:r="http://schemas.openxmlformats.org/officeDocument/2006/relationships" id="259" r:id="R8b16b06b1d27453e"/>
    <p:sldId xmlns:r="http://schemas.openxmlformats.org/officeDocument/2006/relationships" id="260" r:id="R607a8485aa7541c7"/>
    <p:sldId xmlns:r="http://schemas.openxmlformats.org/officeDocument/2006/relationships" id="261" r:id="R528845c69f1a4841"/>
    <p:sldId xmlns:r="http://schemas.openxmlformats.org/officeDocument/2006/relationships" id="262" r:id="Rbd9f21a595764e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c9c49a21fd44b0" /><Relationship Type="http://schemas.openxmlformats.org/officeDocument/2006/relationships/slide" Target="/ppt/slides/slide1.xml" Id="Rd4223c01ee034db0" /><Relationship Type="http://schemas.openxmlformats.org/officeDocument/2006/relationships/slide" Target="/ppt/slides/slide2.xml" Id="R01917807b9184dad" /><Relationship Type="http://schemas.openxmlformats.org/officeDocument/2006/relationships/slide" Target="/ppt/slides/slide3.xml" Id="R5e379b9190cd404f" /><Relationship Type="http://schemas.openxmlformats.org/officeDocument/2006/relationships/slide" Target="/ppt/slides/slide4.xml" Id="R8b16b06b1d27453e" /><Relationship Type="http://schemas.openxmlformats.org/officeDocument/2006/relationships/slide" Target="/ppt/slides/slide5.xml" Id="R607a8485aa7541c7" /><Relationship Type="http://schemas.openxmlformats.org/officeDocument/2006/relationships/slide" Target="/ppt/slides/slide6.xml" Id="R528845c69f1a4841" /><Relationship Type="http://schemas.openxmlformats.org/officeDocument/2006/relationships/slide" Target="/ppt/slides/slide7.xml" Id="Rbd9f21a595764e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43f401734b41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2648465c424dee" /><Relationship Type="http://schemas.openxmlformats.org/officeDocument/2006/relationships/theme" Target="/ppt/slideMasters/theme/theme1.xml" Id="R7146ad5aa63744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62648465c424d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3443b5dd7483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d71578cde4c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ee95ec0a4840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fa362370b04c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68b3f3115d4f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cff9674fd48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d3e6ee5b543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RAO HOLDING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−13 232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516 768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ARNE OLSEN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Valkyriegata 5D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5531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935 481 821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RAO HOLDING AS</a:t>
            </a:r>
          </a:p>
        </p:txBody>
      </p:sp>
    </p:spTree>
  </p:cSld>
  <p:clrMapOvr>
    <a:masterClrMapping xmlns:a="http://schemas.openxmlformats.org/drawingml/2006/main"/>
  </p:clrMapOvr>
</p:sld>
</file>