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a3d33da189d46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5d3f1b3f4c47c6"/>
  </p:sldMasterIdLst>
  <p:sldIdLst>
    <p:sldId xmlns:r="http://schemas.openxmlformats.org/officeDocument/2006/relationships" id="256" r:id="R80da6b30f3344768"/>
    <p:sldId xmlns:r="http://schemas.openxmlformats.org/officeDocument/2006/relationships" id="257" r:id="Rd38374f4fab54a99"/>
    <p:sldId xmlns:r="http://schemas.openxmlformats.org/officeDocument/2006/relationships" id="258" r:id="R633eb9e3c3e347af"/>
    <p:sldId xmlns:r="http://schemas.openxmlformats.org/officeDocument/2006/relationships" id="259" r:id="R621a92be88004e8a"/>
    <p:sldId xmlns:r="http://schemas.openxmlformats.org/officeDocument/2006/relationships" id="260" r:id="R514e8d23c36e4ca0"/>
    <p:sldId xmlns:r="http://schemas.openxmlformats.org/officeDocument/2006/relationships" id="261" r:id="R0fc32f8e38f34e03"/>
    <p:sldId xmlns:r="http://schemas.openxmlformats.org/officeDocument/2006/relationships" id="262" r:id="R2d7d6645e41649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5d3f1b3f4c47c6" /><Relationship Type="http://schemas.openxmlformats.org/officeDocument/2006/relationships/slide" Target="/ppt/slides/slide1.xml" Id="R80da6b30f3344768" /><Relationship Type="http://schemas.openxmlformats.org/officeDocument/2006/relationships/slide" Target="/ppt/slides/slide2.xml" Id="Rd38374f4fab54a99" /><Relationship Type="http://schemas.openxmlformats.org/officeDocument/2006/relationships/slide" Target="/ppt/slides/slide3.xml" Id="R633eb9e3c3e347af" /><Relationship Type="http://schemas.openxmlformats.org/officeDocument/2006/relationships/slide" Target="/ppt/slides/slide4.xml" Id="R621a92be88004e8a" /><Relationship Type="http://schemas.openxmlformats.org/officeDocument/2006/relationships/slide" Target="/ppt/slides/slide5.xml" Id="R514e8d23c36e4ca0" /><Relationship Type="http://schemas.openxmlformats.org/officeDocument/2006/relationships/slide" Target="/ppt/slides/slide6.xml" Id="R0fc32f8e38f34e03" /><Relationship Type="http://schemas.openxmlformats.org/officeDocument/2006/relationships/slide" Target="/ppt/slides/slide7.xml" Id="R2d7d6645e41649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18da0a0f8443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b5374c19044df8" /><Relationship Type="http://schemas.openxmlformats.org/officeDocument/2006/relationships/theme" Target="/ppt/slideMasters/theme/theme1.xml" Id="Rc4e37a0c31e64f7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b5374c19044d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e6a8a7d89743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3a1126391c48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e8e4bacddd48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8f443e0bbb493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badc4389df43e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c8e097cddf400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8ffdb448634e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ARVE BRAUT EIENDOMSSELSKAP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ARVE BRAUT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ARVE BRAUT EIENDOMSSELSKAP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ARVE BRAUT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ARVE BRAUT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ARVE BRAUT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−95 522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−841 950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36 010 682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43 480 217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ARVE BRAUT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BRAUT ANETT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BRAUT SILJE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ARVE BRAUT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935 482 283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ARVE BRAUT EIENDOMSSELSKAP AS</a:t>
            </a:r>
          </a:p>
        </p:txBody>
      </p:sp>
    </p:spTree>
  </p:cSld>
  <p:clrMapOvr>
    <a:masterClrMapping xmlns:a="http://schemas.openxmlformats.org/drawingml/2006/main"/>
  </p:clrMapOvr>
</p:sld>
</file>