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845c492eb9d46f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cfadc16d94740a3"/>
  </p:sldMasterIdLst>
  <p:sldIdLst>
    <p:sldId xmlns:r="http://schemas.openxmlformats.org/officeDocument/2006/relationships" id="256" r:id="R10acef6f7ae24048"/>
    <p:sldId xmlns:r="http://schemas.openxmlformats.org/officeDocument/2006/relationships" id="257" r:id="R275b73a68c3340d1"/>
    <p:sldId xmlns:r="http://schemas.openxmlformats.org/officeDocument/2006/relationships" id="258" r:id="Ra871e962b34c4cd0"/>
    <p:sldId xmlns:r="http://schemas.openxmlformats.org/officeDocument/2006/relationships" id="259" r:id="Rd58093aa29a54034"/>
    <p:sldId xmlns:r="http://schemas.openxmlformats.org/officeDocument/2006/relationships" id="260" r:id="Rc82d50bc68ce4c90"/>
    <p:sldId xmlns:r="http://schemas.openxmlformats.org/officeDocument/2006/relationships" id="261" r:id="R8b154fcf57f645b9"/>
    <p:sldId xmlns:r="http://schemas.openxmlformats.org/officeDocument/2006/relationships" id="262" r:id="R2662633222db4de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fadc16d94740a3" /><Relationship Type="http://schemas.openxmlformats.org/officeDocument/2006/relationships/slide" Target="/ppt/slides/slide1.xml" Id="R10acef6f7ae24048" /><Relationship Type="http://schemas.openxmlformats.org/officeDocument/2006/relationships/slide" Target="/ppt/slides/slide2.xml" Id="R275b73a68c3340d1" /><Relationship Type="http://schemas.openxmlformats.org/officeDocument/2006/relationships/slide" Target="/ppt/slides/slide3.xml" Id="Ra871e962b34c4cd0" /><Relationship Type="http://schemas.openxmlformats.org/officeDocument/2006/relationships/slide" Target="/ppt/slides/slide4.xml" Id="Rd58093aa29a54034" /><Relationship Type="http://schemas.openxmlformats.org/officeDocument/2006/relationships/slide" Target="/ppt/slides/slide5.xml" Id="Rc82d50bc68ce4c90" /><Relationship Type="http://schemas.openxmlformats.org/officeDocument/2006/relationships/slide" Target="/ppt/slides/slide6.xml" Id="R8b154fcf57f645b9" /><Relationship Type="http://schemas.openxmlformats.org/officeDocument/2006/relationships/slide" Target="/ppt/slides/slide7.xml" Id="R2662633222db4de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d9ece0fd6b64fa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ccc0218b854783" /><Relationship Type="http://schemas.openxmlformats.org/officeDocument/2006/relationships/theme" Target="/ppt/slideMasters/theme/theme1.xml" Id="R5278fda0fe344c9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3ccc0218b85478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78c10805254fd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53cce5612d456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3aa0e5d3d340c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ec8437e30d4d7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d91a4c90e2470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5ac9f4aec14d5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34863506084ef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W.S INVESTMENT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W.S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W.S INVESTMENT AS ble etablert [år] og holder til i Flateby.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W.S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W.S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W.S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−15 022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8 478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2 849 756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W.S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WENCHE EVA ULSLETTEN SKATT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W.S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Åsveien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1911 Flateby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935 486 173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W.S INVESTMENT AS</a:t>
            </a:r>
          </a:p>
        </p:txBody>
      </p:sp>
    </p:spTree>
  </p:cSld>
  <p:clrMapOvr>
    <a:masterClrMapping xmlns:a="http://schemas.openxmlformats.org/drawingml/2006/main"/>
  </p:clrMapOvr>
</p:sld>
</file>