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4ef3b0424843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f2be69bdbd48d9"/>
  </p:sldMasterIdLst>
  <p:sldIdLst>
    <p:sldId xmlns:r="http://schemas.openxmlformats.org/officeDocument/2006/relationships" id="256" r:id="Rb963216f1b154ebc"/>
    <p:sldId xmlns:r="http://schemas.openxmlformats.org/officeDocument/2006/relationships" id="257" r:id="R2ae0693879174190"/>
    <p:sldId xmlns:r="http://schemas.openxmlformats.org/officeDocument/2006/relationships" id="258" r:id="R707ae145c0ce42c9"/>
    <p:sldId xmlns:r="http://schemas.openxmlformats.org/officeDocument/2006/relationships" id="259" r:id="Rb4b785f443024c0c"/>
    <p:sldId xmlns:r="http://schemas.openxmlformats.org/officeDocument/2006/relationships" id="260" r:id="R8ce8040247c94c36"/>
    <p:sldId xmlns:r="http://schemas.openxmlformats.org/officeDocument/2006/relationships" id="261" r:id="Rfd9c20783a234c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f2be69bdbd48d9" /><Relationship Type="http://schemas.openxmlformats.org/officeDocument/2006/relationships/slide" Target="/ppt/slides/slide1.xml" Id="Rb963216f1b154ebc" /><Relationship Type="http://schemas.openxmlformats.org/officeDocument/2006/relationships/slide" Target="/ppt/slides/slide2.xml" Id="R2ae0693879174190" /><Relationship Type="http://schemas.openxmlformats.org/officeDocument/2006/relationships/slide" Target="/ppt/slides/slide3.xml" Id="R707ae145c0ce42c9" /><Relationship Type="http://schemas.openxmlformats.org/officeDocument/2006/relationships/slide" Target="/ppt/slides/slide4.xml" Id="Rb4b785f443024c0c" /><Relationship Type="http://schemas.openxmlformats.org/officeDocument/2006/relationships/slide" Target="/ppt/slides/slide5.xml" Id="R8ce8040247c94c36" /><Relationship Type="http://schemas.openxmlformats.org/officeDocument/2006/relationships/slide" Target="/ppt/slides/slide6.xml" Id="Rfd9c20783a234c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84547b0aaa41b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4cfe25caa24ad1" /><Relationship Type="http://schemas.openxmlformats.org/officeDocument/2006/relationships/theme" Target="/ppt/slideMasters/theme/theme1.xml" Id="R35980b6ffcc149d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4cfe25caa24a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4369d228a34d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abd7584eaf45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da8e6c128e497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b7ffe554af45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966257524740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4af034646b45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MORESCOPE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MORESCOPE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MORESCOPE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MORESCOPE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MORESCOPE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MORESCOPE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POSITION GREEN GROUP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MORESCOPE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935 496 713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MORESCOPE AS</a:t>
            </a:r>
          </a:p>
        </p:txBody>
      </p:sp>
    </p:spTree>
  </p:cSld>
  <p:clrMapOvr>
    <a:masterClrMapping xmlns:a="http://schemas.openxmlformats.org/drawingml/2006/main"/>
  </p:clrMapOvr>
</p:sld>
</file>