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c26c7cca8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875f02d7445c0"/>
  </p:sldMasterIdLst>
  <p:sldIdLst>
    <p:sldId xmlns:r="http://schemas.openxmlformats.org/officeDocument/2006/relationships" id="256" r:id="Ra64a5b8043674b3e"/>
    <p:sldId xmlns:r="http://schemas.openxmlformats.org/officeDocument/2006/relationships" id="257" r:id="R83ef9140f0584fed"/>
    <p:sldId xmlns:r="http://schemas.openxmlformats.org/officeDocument/2006/relationships" id="258" r:id="Rca8e1d1dd89346ad"/>
    <p:sldId xmlns:r="http://schemas.openxmlformats.org/officeDocument/2006/relationships" id="259" r:id="R3618249b56374593"/>
    <p:sldId xmlns:r="http://schemas.openxmlformats.org/officeDocument/2006/relationships" id="260" r:id="R3d865c218c24444f"/>
    <p:sldId xmlns:r="http://schemas.openxmlformats.org/officeDocument/2006/relationships" id="261" r:id="R51e83ea024f3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875f02d7445c0" /><Relationship Type="http://schemas.openxmlformats.org/officeDocument/2006/relationships/slide" Target="/ppt/slides/slide1.xml" Id="Ra64a5b8043674b3e" /><Relationship Type="http://schemas.openxmlformats.org/officeDocument/2006/relationships/slide" Target="/ppt/slides/slide2.xml" Id="R83ef9140f0584fed" /><Relationship Type="http://schemas.openxmlformats.org/officeDocument/2006/relationships/slide" Target="/ppt/slides/slide3.xml" Id="Rca8e1d1dd89346ad" /><Relationship Type="http://schemas.openxmlformats.org/officeDocument/2006/relationships/slide" Target="/ppt/slides/slide4.xml" Id="R3618249b56374593" /><Relationship Type="http://schemas.openxmlformats.org/officeDocument/2006/relationships/slide" Target="/ppt/slides/slide5.xml" Id="R3d865c218c24444f" /><Relationship Type="http://schemas.openxmlformats.org/officeDocument/2006/relationships/slide" Target="/ppt/slides/slide6.xml" Id="R51e83ea024f3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2cd408cf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ff7fcc144faf" /><Relationship Type="http://schemas.openxmlformats.org/officeDocument/2006/relationships/theme" Target="/ppt/slideMasters/theme/theme1.xml" Id="R0b15fafbd929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8ff7fcc14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86335bc7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bc3fe451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9f0c63a39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02ffae92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88e6d8cb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7b809e83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