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3f238b39b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030aed5b3453a"/>
  </p:sldMasterIdLst>
  <p:sldIdLst>
    <p:sldId xmlns:r="http://schemas.openxmlformats.org/officeDocument/2006/relationships" id="256" r:id="R69be87e521c94f64"/>
    <p:sldId xmlns:r="http://schemas.openxmlformats.org/officeDocument/2006/relationships" id="257" r:id="Rc585fa9ba1ca4ff7"/>
    <p:sldId xmlns:r="http://schemas.openxmlformats.org/officeDocument/2006/relationships" id="258" r:id="R0ccbd2a57eba4054"/>
    <p:sldId xmlns:r="http://schemas.openxmlformats.org/officeDocument/2006/relationships" id="259" r:id="R2db124b5b9594157"/>
    <p:sldId xmlns:r="http://schemas.openxmlformats.org/officeDocument/2006/relationships" id="260" r:id="Rf6c626b1e7174d21"/>
    <p:sldId xmlns:r="http://schemas.openxmlformats.org/officeDocument/2006/relationships" id="261" r:id="Rb6365e54e84d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030aed5b3453a" /><Relationship Type="http://schemas.openxmlformats.org/officeDocument/2006/relationships/slide" Target="/ppt/slides/slide1.xml" Id="R69be87e521c94f64" /><Relationship Type="http://schemas.openxmlformats.org/officeDocument/2006/relationships/slide" Target="/ppt/slides/slide2.xml" Id="Rc585fa9ba1ca4ff7" /><Relationship Type="http://schemas.openxmlformats.org/officeDocument/2006/relationships/slide" Target="/ppt/slides/slide3.xml" Id="R0ccbd2a57eba4054" /><Relationship Type="http://schemas.openxmlformats.org/officeDocument/2006/relationships/slide" Target="/ppt/slides/slide4.xml" Id="R2db124b5b9594157" /><Relationship Type="http://schemas.openxmlformats.org/officeDocument/2006/relationships/slide" Target="/ppt/slides/slide5.xml" Id="Rf6c626b1e7174d21" /><Relationship Type="http://schemas.openxmlformats.org/officeDocument/2006/relationships/slide" Target="/ppt/slides/slide6.xml" Id="Rb6365e54e84d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a4f7d9c25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1ac88ebe549a6" /><Relationship Type="http://schemas.openxmlformats.org/officeDocument/2006/relationships/theme" Target="/ppt/slideMasters/theme/theme1.xml" Id="Rb5f84136c21b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1ac88ebe5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fc589dc8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c05f172c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db71ec33c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8a6a10f80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ab29f4193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22e5ac0a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