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b02a0df35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ba947be1e4bed"/>
  </p:sldMasterIdLst>
  <p:sldIdLst>
    <p:sldId xmlns:r="http://schemas.openxmlformats.org/officeDocument/2006/relationships" id="256" r:id="R64e26036afff4e09"/>
    <p:sldId xmlns:r="http://schemas.openxmlformats.org/officeDocument/2006/relationships" id="257" r:id="Rdd121500e83a4f31"/>
    <p:sldId xmlns:r="http://schemas.openxmlformats.org/officeDocument/2006/relationships" id="258" r:id="R7b40ce1fa4794d14"/>
    <p:sldId xmlns:r="http://schemas.openxmlformats.org/officeDocument/2006/relationships" id="259" r:id="R68cec1cf85be4633"/>
    <p:sldId xmlns:r="http://schemas.openxmlformats.org/officeDocument/2006/relationships" id="260" r:id="R036d615281c24492"/>
    <p:sldId xmlns:r="http://schemas.openxmlformats.org/officeDocument/2006/relationships" id="261" r:id="R71432f3960a8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ba947be1e4bed" /><Relationship Type="http://schemas.openxmlformats.org/officeDocument/2006/relationships/slide" Target="/ppt/slides/slide1.xml" Id="R64e26036afff4e09" /><Relationship Type="http://schemas.openxmlformats.org/officeDocument/2006/relationships/slide" Target="/ppt/slides/slide2.xml" Id="Rdd121500e83a4f31" /><Relationship Type="http://schemas.openxmlformats.org/officeDocument/2006/relationships/slide" Target="/ppt/slides/slide3.xml" Id="R7b40ce1fa4794d14" /><Relationship Type="http://schemas.openxmlformats.org/officeDocument/2006/relationships/slide" Target="/ppt/slides/slide4.xml" Id="R68cec1cf85be4633" /><Relationship Type="http://schemas.openxmlformats.org/officeDocument/2006/relationships/slide" Target="/ppt/slides/slide5.xml" Id="R036d615281c24492" /><Relationship Type="http://schemas.openxmlformats.org/officeDocument/2006/relationships/slide" Target="/ppt/slides/slide6.xml" Id="R71432f3960a8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fe742d2c8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142553c34022" /><Relationship Type="http://schemas.openxmlformats.org/officeDocument/2006/relationships/theme" Target="/ppt/slideMasters/theme/theme1.xml" Id="R002ce14961e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5142553c3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7631e1d6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a2655a16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6cfe6e4a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6f98e9c6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b43a3902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cca088c5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BYGGSYSTEMER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BYGGSYSTEMER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1 445 865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BYGGSYSTEMER AS</a:t>
            </a:r>
          </a:p>
        </p:txBody>
      </p:sp>
    </p:spTree>
  </p:cSld>
  <p:clrMapOvr>
    <a:masterClrMapping xmlns:a="http://schemas.openxmlformats.org/drawingml/2006/main"/>
  </p:clrMapOvr>
</p:sld>
</file>