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c56292c34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8b373a10d426d"/>
  </p:sldMasterIdLst>
  <p:sldIdLst>
    <p:sldId xmlns:r="http://schemas.openxmlformats.org/officeDocument/2006/relationships" id="256" r:id="R5ba5512a867e4a64"/>
    <p:sldId xmlns:r="http://schemas.openxmlformats.org/officeDocument/2006/relationships" id="257" r:id="R2c72b414f5b247d2"/>
    <p:sldId xmlns:r="http://schemas.openxmlformats.org/officeDocument/2006/relationships" id="258" r:id="R97ae795a3e59461d"/>
    <p:sldId xmlns:r="http://schemas.openxmlformats.org/officeDocument/2006/relationships" id="259" r:id="Rfd2afc7a900a402b"/>
    <p:sldId xmlns:r="http://schemas.openxmlformats.org/officeDocument/2006/relationships" id="260" r:id="R9e8362adebb54103"/>
    <p:sldId xmlns:r="http://schemas.openxmlformats.org/officeDocument/2006/relationships" id="261" r:id="Re735e7f2ff71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8b373a10d426d" /><Relationship Type="http://schemas.openxmlformats.org/officeDocument/2006/relationships/slide" Target="/ppt/slides/slide1.xml" Id="R5ba5512a867e4a64" /><Relationship Type="http://schemas.openxmlformats.org/officeDocument/2006/relationships/slide" Target="/ppt/slides/slide2.xml" Id="R2c72b414f5b247d2" /><Relationship Type="http://schemas.openxmlformats.org/officeDocument/2006/relationships/slide" Target="/ppt/slides/slide3.xml" Id="R97ae795a3e59461d" /><Relationship Type="http://schemas.openxmlformats.org/officeDocument/2006/relationships/slide" Target="/ppt/slides/slide4.xml" Id="Rfd2afc7a900a402b" /><Relationship Type="http://schemas.openxmlformats.org/officeDocument/2006/relationships/slide" Target="/ppt/slides/slide5.xml" Id="R9e8362adebb54103" /><Relationship Type="http://schemas.openxmlformats.org/officeDocument/2006/relationships/slide" Target="/ppt/slides/slide6.xml" Id="Re735e7f2ff71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396fb1b35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e0612b40462e" /><Relationship Type="http://schemas.openxmlformats.org/officeDocument/2006/relationships/theme" Target="/ppt/slideMasters/theme/theme1.xml" Id="Rab6b199d0d64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de0612b40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c3c97ba43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51780344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2b444e44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340455a37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fb1122258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2d9dc2203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NORWIK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NORWIK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NORWIK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NORWIK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NORWIK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NORWIK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582 480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NORWIK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935 504 473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NORWIK AS</a:t>
            </a:r>
          </a:p>
        </p:txBody>
      </p:sp>
    </p:spTree>
  </p:cSld>
  <p:clrMapOvr>
    <a:masterClrMapping xmlns:a="http://schemas.openxmlformats.org/drawingml/2006/main"/>
  </p:clrMapOvr>
</p:sld>
</file>