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23aa518d2448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45617e74bd4ca4"/>
  </p:sldMasterIdLst>
  <p:sldIdLst>
    <p:sldId xmlns:r="http://schemas.openxmlformats.org/officeDocument/2006/relationships" id="256" r:id="R499a1eee7d534c05"/>
    <p:sldId xmlns:r="http://schemas.openxmlformats.org/officeDocument/2006/relationships" id="257" r:id="Ra51f896a845e407a"/>
    <p:sldId xmlns:r="http://schemas.openxmlformats.org/officeDocument/2006/relationships" id="258" r:id="Rf6873cf4b5694eba"/>
    <p:sldId xmlns:r="http://schemas.openxmlformats.org/officeDocument/2006/relationships" id="259" r:id="R03e418394450471d"/>
    <p:sldId xmlns:r="http://schemas.openxmlformats.org/officeDocument/2006/relationships" id="260" r:id="R2c6a5213582344ae"/>
    <p:sldId xmlns:r="http://schemas.openxmlformats.org/officeDocument/2006/relationships" id="261" r:id="R7a89f79249624395"/>
    <p:sldId xmlns:r="http://schemas.openxmlformats.org/officeDocument/2006/relationships" id="262" r:id="R07de453a9a83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5617e74bd4ca4" /><Relationship Type="http://schemas.openxmlformats.org/officeDocument/2006/relationships/slide" Target="/ppt/slides/slide1.xml" Id="R499a1eee7d534c05" /><Relationship Type="http://schemas.openxmlformats.org/officeDocument/2006/relationships/slide" Target="/ppt/slides/slide2.xml" Id="Ra51f896a845e407a" /><Relationship Type="http://schemas.openxmlformats.org/officeDocument/2006/relationships/slide" Target="/ppt/slides/slide3.xml" Id="Rf6873cf4b5694eba" /><Relationship Type="http://schemas.openxmlformats.org/officeDocument/2006/relationships/slide" Target="/ppt/slides/slide4.xml" Id="R03e418394450471d" /><Relationship Type="http://schemas.openxmlformats.org/officeDocument/2006/relationships/slide" Target="/ppt/slides/slide5.xml" Id="R2c6a5213582344ae" /><Relationship Type="http://schemas.openxmlformats.org/officeDocument/2006/relationships/slide" Target="/ppt/slides/slide6.xml" Id="R7a89f79249624395" /><Relationship Type="http://schemas.openxmlformats.org/officeDocument/2006/relationships/slide" Target="/ppt/slides/slide7.xml" Id="R07de453a9a83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743eee0b14c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b2af550ce4c74" /><Relationship Type="http://schemas.openxmlformats.org/officeDocument/2006/relationships/theme" Target="/ppt/slideMasters/theme/theme1.xml" Id="R7033b18007ed40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5b2af550ce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cb7bc38ce40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e6b1d6275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d6a233d8e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eff03756048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9e91184ae4a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81f27d8f740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53041cd884d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4 286 291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47 588 240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47 883 315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STANDAL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57742633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935 515 165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