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e82fc5a6ff45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96eb980794430"/>
  </p:sldMasterIdLst>
  <p:sldIdLst>
    <p:sldId xmlns:r="http://schemas.openxmlformats.org/officeDocument/2006/relationships" id="256" r:id="R9d3039f3c6c540d2"/>
    <p:sldId xmlns:r="http://schemas.openxmlformats.org/officeDocument/2006/relationships" id="257" r:id="Ra937c83ca49f4a9f"/>
    <p:sldId xmlns:r="http://schemas.openxmlformats.org/officeDocument/2006/relationships" id="258" r:id="R9b10372a784b43a3"/>
    <p:sldId xmlns:r="http://schemas.openxmlformats.org/officeDocument/2006/relationships" id="259" r:id="R7420446d9a7046e7"/>
    <p:sldId xmlns:r="http://schemas.openxmlformats.org/officeDocument/2006/relationships" id="260" r:id="R34957980260d44e4"/>
    <p:sldId xmlns:r="http://schemas.openxmlformats.org/officeDocument/2006/relationships" id="261" r:id="Rd6476e8728b64e21"/>
    <p:sldId xmlns:r="http://schemas.openxmlformats.org/officeDocument/2006/relationships" id="262" r:id="R4719a71c8b1641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96eb980794430" /><Relationship Type="http://schemas.openxmlformats.org/officeDocument/2006/relationships/slide" Target="/ppt/slides/slide1.xml" Id="R9d3039f3c6c540d2" /><Relationship Type="http://schemas.openxmlformats.org/officeDocument/2006/relationships/slide" Target="/ppt/slides/slide2.xml" Id="Ra937c83ca49f4a9f" /><Relationship Type="http://schemas.openxmlformats.org/officeDocument/2006/relationships/slide" Target="/ppt/slides/slide3.xml" Id="R9b10372a784b43a3" /><Relationship Type="http://schemas.openxmlformats.org/officeDocument/2006/relationships/slide" Target="/ppt/slides/slide4.xml" Id="R7420446d9a7046e7" /><Relationship Type="http://schemas.openxmlformats.org/officeDocument/2006/relationships/slide" Target="/ppt/slides/slide5.xml" Id="R34957980260d44e4" /><Relationship Type="http://schemas.openxmlformats.org/officeDocument/2006/relationships/slide" Target="/ppt/slides/slide6.xml" Id="Rd6476e8728b64e21" /><Relationship Type="http://schemas.openxmlformats.org/officeDocument/2006/relationships/slide" Target="/ppt/slides/slide7.xml" Id="R4719a71c8b1641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caece199742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56f1e8371440b" /><Relationship Type="http://schemas.openxmlformats.org/officeDocument/2006/relationships/theme" Target="/ppt/slideMasters/theme/theme1.xml" Id="R34d0456bc75643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56f1e8371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c1614f94e48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132fc15cf41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64247a755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b2fd0613f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30a5743e848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22edd6f5048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9e778870c40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S3D PARTS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S3D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S3D PARTS AS ble etablert [år] og holder til i Manger.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S3D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S3D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S3D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S3D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SKURTVEIT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DALSBØ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S3D PARTS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Jonsokhøyen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5936 Manger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935 519 829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S3D PARTS AS</a:t>
            </a:r>
          </a:p>
        </p:txBody>
      </p:sp>
    </p:spTree>
  </p:cSld>
  <p:clrMapOvr>
    <a:masterClrMapping xmlns:a="http://schemas.openxmlformats.org/drawingml/2006/main"/>
  </p:clrMapOvr>
</p:sld>
</file>