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6b746a368341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049394a2864856"/>
  </p:sldMasterIdLst>
  <p:sldIdLst>
    <p:sldId xmlns:r="http://schemas.openxmlformats.org/officeDocument/2006/relationships" id="256" r:id="Rda3a9267c96a411a"/>
    <p:sldId xmlns:r="http://schemas.openxmlformats.org/officeDocument/2006/relationships" id="257" r:id="R021a24f9054f4e47"/>
    <p:sldId xmlns:r="http://schemas.openxmlformats.org/officeDocument/2006/relationships" id="258" r:id="R8c1888eaf57344ee"/>
    <p:sldId xmlns:r="http://schemas.openxmlformats.org/officeDocument/2006/relationships" id="259" r:id="R113acbfb7e494d50"/>
    <p:sldId xmlns:r="http://schemas.openxmlformats.org/officeDocument/2006/relationships" id="260" r:id="Rfb3f392b26df43aa"/>
    <p:sldId xmlns:r="http://schemas.openxmlformats.org/officeDocument/2006/relationships" id="261" r:id="Rc91d252482324331"/>
    <p:sldId xmlns:r="http://schemas.openxmlformats.org/officeDocument/2006/relationships" id="262" r:id="R5e1d8f24c0fa4c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049394a2864856" /><Relationship Type="http://schemas.openxmlformats.org/officeDocument/2006/relationships/slide" Target="/ppt/slides/slide1.xml" Id="Rda3a9267c96a411a" /><Relationship Type="http://schemas.openxmlformats.org/officeDocument/2006/relationships/slide" Target="/ppt/slides/slide2.xml" Id="R021a24f9054f4e47" /><Relationship Type="http://schemas.openxmlformats.org/officeDocument/2006/relationships/slide" Target="/ppt/slides/slide3.xml" Id="R8c1888eaf57344ee" /><Relationship Type="http://schemas.openxmlformats.org/officeDocument/2006/relationships/slide" Target="/ppt/slides/slide4.xml" Id="R113acbfb7e494d50" /><Relationship Type="http://schemas.openxmlformats.org/officeDocument/2006/relationships/slide" Target="/ppt/slides/slide5.xml" Id="Rfb3f392b26df43aa" /><Relationship Type="http://schemas.openxmlformats.org/officeDocument/2006/relationships/slide" Target="/ppt/slides/slide6.xml" Id="Rc91d252482324331" /><Relationship Type="http://schemas.openxmlformats.org/officeDocument/2006/relationships/slide" Target="/ppt/slides/slide7.xml" Id="R5e1d8f24c0fa4c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e9e8cfdbf4c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1699bb2264fe5" /><Relationship Type="http://schemas.openxmlformats.org/officeDocument/2006/relationships/theme" Target="/ppt/slideMasters/theme/theme1.xml" Id="R58f4862e768343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61699bb2264f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cc4d7d51c4c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92ed554f542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8f5c0781c4c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e38e681f44d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28ee0085f4c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24c6b61ea45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5a07a926c4c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KROSBY MØBLER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KROSBY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KROSBY MØBLER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KROSBY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KROSBY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KROSBY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49 192 018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31 436 593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23 694 081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35 693 204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45 004 768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KROSBY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KROSBY HENNING CH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KROSBY TROND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KROSBY LARS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KROSBY SONJA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KROSBY MØBLER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935 526 558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KROSBY MØBLER AS</a:t>
            </a:r>
          </a:p>
        </p:txBody>
      </p:sp>
    </p:spTree>
  </p:cSld>
  <p:clrMapOvr>
    <a:masterClrMapping xmlns:a="http://schemas.openxmlformats.org/drawingml/2006/main"/>
  </p:clrMapOvr>
</p:sld>
</file>