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4315d5fbe240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8259f675384eb0"/>
  </p:sldMasterIdLst>
  <p:sldIdLst>
    <p:sldId xmlns:r="http://schemas.openxmlformats.org/officeDocument/2006/relationships" id="256" r:id="Re306530eb4fb4e6c"/>
    <p:sldId xmlns:r="http://schemas.openxmlformats.org/officeDocument/2006/relationships" id="257" r:id="R0314d185f36a40e8"/>
    <p:sldId xmlns:r="http://schemas.openxmlformats.org/officeDocument/2006/relationships" id="258" r:id="R3e65bd0470304e47"/>
    <p:sldId xmlns:r="http://schemas.openxmlformats.org/officeDocument/2006/relationships" id="259" r:id="R085cbe0dfd2846fd"/>
    <p:sldId xmlns:r="http://schemas.openxmlformats.org/officeDocument/2006/relationships" id="260" r:id="R7cee8f0e073c448c"/>
    <p:sldId xmlns:r="http://schemas.openxmlformats.org/officeDocument/2006/relationships" id="261" r:id="Rd9b8a8453e744a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8259f675384eb0" /><Relationship Type="http://schemas.openxmlformats.org/officeDocument/2006/relationships/slide" Target="/ppt/slides/slide1.xml" Id="Re306530eb4fb4e6c" /><Relationship Type="http://schemas.openxmlformats.org/officeDocument/2006/relationships/slide" Target="/ppt/slides/slide2.xml" Id="R0314d185f36a40e8" /><Relationship Type="http://schemas.openxmlformats.org/officeDocument/2006/relationships/slide" Target="/ppt/slides/slide3.xml" Id="R3e65bd0470304e47" /><Relationship Type="http://schemas.openxmlformats.org/officeDocument/2006/relationships/slide" Target="/ppt/slides/slide4.xml" Id="R085cbe0dfd2846fd" /><Relationship Type="http://schemas.openxmlformats.org/officeDocument/2006/relationships/slide" Target="/ppt/slides/slide5.xml" Id="R7cee8f0e073c448c" /><Relationship Type="http://schemas.openxmlformats.org/officeDocument/2006/relationships/slide" Target="/ppt/slides/slide6.xml" Id="Rd9b8a8453e744a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a29d81d4ae4a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2c02956ef74119" /><Relationship Type="http://schemas.openxmlformats.org/officeDocument/2006/relationships/theme" Target="/ppt/slideMasters/theme/theme1.xml" Id="R3effb51cad3c4f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2c02956ef7411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21513e26aa4bf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fc70f17e874c5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749de8f0bf45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23a0f66220494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d1c7d9c50f47e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cc5a8380d94f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DALE GÅRD - TOBIASSEN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DALE GÅRD - TOBIASSEN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DALE GÅRD - TOBIASSEN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DALE GÅRD - TOBIASSEN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DALE GÅRD - TOBIASSEN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DALE GÅRD - TOBIASSEN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Brøstadveien 690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9311 Brøstadbotn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935 540 887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DALE GÅRD - TOBIASSEN</a:t>
            </a:r>
          </a:p>
        </p:txBody>
      </p:sp>
    </p:spTree>
  </p:cSld>
  <p:clrMapOvr>
    <a:masterClrMapping xmlns:a="http://schemas.openxmlformats.org/drawingml/2006/main"/>
  </p:clrMapOvr>
</p:sld>
</file>