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886a3549054c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0f69dc650944f2"/>
  </p:sldMasterIdLst>
  <p:sldIdLst>
    <p:sldId xmlns:r="http://schemas.openxmlformats.org/officeDocument/2006/relationships" id="256" r:id="R282e099733b24530"/>
    <p:sldId xmlns:r="http://schemas.openxmlformats.org/officeDocument/2006/relationships" id="257" r:id="Rf4e4b4814b4c407e"/>
    <p:sldId xmlns:r="http://schemas.openxmlformats.org/officeDocument/2006/relationships" id="258" r:id="R84a8de6ee26b4897"/>
    <p:sldId xmlns:r="http://schemas.openxmlformats.org/officeDocument/2006/relationships" id="259" r:id="R789ad6d7d85f4711"/>
    <p:sldId xmlns:r="http://schemas.openxmlformats.org/officeDocument/2006/relationships" id="260" r:id="R135b98ad36064c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0f69dc650944f2" /><Relationship Type="http://schemas.openxmlformats.org/officeDocument/2006/relationships/slide" Target="/ppt/slides/slide1.xml" Id="R282e099733b24530" /><Relationship Type="http://schemas.openxmlformats.org/officeDocument/2006/relationships/slide" Target="/ppt/slides/slide2.xml" Id="Rf4e4b4814b4c407e" /><Relationship Type="http://schemas.openxmlformats.org/officeDocument/2006/relationships/slide" Target="/ppt/slides/slide3.xml" Id="R84a8de6ee26b4897" /><Relationship Type="http://schemas.openxmlformats.org/officeDocument/2006/relationships/slide" Target="/ppt/slides/slide4.xml" Id="R789ad6d7d85f4711" /><Relationship Type="http://schemas.openxmlformats.org/officeDocument/2006/relationships/slide" Target="/ppt/slides/slide5.xml" Id="R135b98ad36064c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d1f0a29bf244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af554a8f64f7a" /><Relationship Type="http://schemas.openxmlformats.org/officeDocument/2006/relationships/theme" Target="/ppt/slideMasters/theme/theme1.xml" Id="Rf8c9a57d56dd41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5af554a8f64f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4833e280c46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1a43f1fdc49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a6f07b2d644c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8b326f358e42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d9fba142194e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DALE GÅRD - TOBIASSEN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GÅRD - TOBIASSEN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DALE GÅRD - TOBIASSEN ble etablert [år] og holder til i Brøstadbotn.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GÅRD - TOBIASSEN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GÅRD - TOBIASSEN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GÅRD - TOBIASSEN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Brøstadveien 690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9311 Brøstadbotn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935 540 887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GÅRD - TOBIASSEN</a:t>
            </a:r>
          </a:p>
        </p:txBody>
      </p:sp>
    </p:spTree>
  </p:cSld>
  <p:clrMapOvr>
    <a:masterClrMapping xmlns:a="http://schemas.openxmlformats.org/drawingml/2006/main"/>
  </p:clrMapOvr>
</p:sld>
</file>