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2710b53b404c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42defe8fd64910"/>
  </p:sldMasterIdLst>
  <p:sldIdLst>
    <p:sldId xmlns:r="http://schemas.openxmlformats.org/officeDocument/2006/relationships" id="256" r:id="R4fd196b6979f4dc6"/>
    <p:sldId xmlns:r="http://schemas.openxmlformats.org/officeDocument/2006/relationships" id="257" r:id="Rf3fc7669f33e4b0d"/>
    <p:sldId xmlns:r="http://schemas.openxmlformats.org/officeDocument/2006/relationships" id="258" r:id="R1c44b39d9a7a4286"/>
    <p:sldId xmlns:r="http://schemas.openxmlformats.org/officeDocument/2006/relationships" id="259" r:id="Rcbb0b276789444f8"/>
    <p:sldId xmlns:r="http://schemas.openxmlformats.org/officeDocument/2006/relationships" id="260" r:id="Rd25830f8697f4980"/>
    <p:sldId xmlns:r="http://schemas.openxmlformats.org/officeDocument/2006/relationships" id="261" r:id="Rbafc925177044f44"/>
    <p:sldId xmlns:r="http://schemas.openxmlformats.org/officeDocument/2006/relationships" id="262" r:id="R3c735728188248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42defe8fd64910" /><Relationship Type="http://schemas.openxmlformats.org/officeDocument/2006/relationships/slide" Target="/ppt/slides/slide1.xml" Id="R4fd196b6979f4dc6" /><Relationship Type="http://schemas.openxmlformats.org/officeDocument/2006/relationships/slide" Target="/ppt/slides/slide2.xml" Id="Rf3fc7669f33e4b0d" /><Relationship Type="http://schemas.openxmlformats.org/officeDocument/2006/relationships/slide" Target="/ppt/slides/slide3.xml" Id="R1c44b39d9a7a4286" /><Relationship Type="http://schemas.openxmlformats.org/officeDocument/2006/relationships/slide" Target="/ppt/slides/slide4.xml" Id="Rcbb0b276789444f8" /><Relationship Type="http://schemas.openxmlformats.org/officeDocument/2006/relationships/slide" Target="/ppt/slides/slide5.xml" Id="Rd25830f8697f4980" /><Relationship Type="http://schemas.openxmlformats.org/officeDocument/2006/relationships/slide" Target="/ppt/slides/slide6.xml" Id="Rbafc925177044f44" /><Relationship Type="http://schemas.openxmlformats.org/officeDocument/2006/relationships/slide" Target="/ppt/slides/slide7.xml" Id="R3c735728188248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48d11846d844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90fe90413406e" /><Relationship Type="http://schemas.openxmlformats.org/officeDocument/2006/relationships/theme" Target="/ppt/slideMasters/theme/theme1.xml" Id="R7175a8e7e02a49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390fe9041340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5b850ca3741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48eafa6734e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41034f23747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9f18839f849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11ba6734d4a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426e395d54f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d95f0d03345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EMLAV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EMLAV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−152 191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6 945 571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9 350 685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ELIDA MARIE LAVOLL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Edderdunvegen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935 546 176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EMLAV AS</a:t>
            </a:r>
          </a:p>
        </p:txBody>
      </p:sp>
    </p:spTree>
  </p:cSld>
  <p:clrMapOvr>
    <a:masterClrMapping xmlns:a="http://schemas.openxmlformats.org/drawingml/2006/main"/>
  </p:clrMapOvr>
</p:sld>
</file>