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09adff3aef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e7c9d6e074a94"/>
  </p:sldMasterIdLst>
  <p:sldIdLst>
    <p:sldId xmlns:r="http://schemas.openxmlformats.org/officeDocument/2006/relationships" id="256" r:id="R98e03c18d4bf4c6f"/>
    <p:sldId xmlns:r="http://schemas.openxmlformats.org/officeDocument/2006/relationships" id="257" r:id="Rab7df93f2cc64f40"/>
    <p:sldId xmlns:r="http://schemas.openxmlformats.org/officeDocument/2006/relationships" id="258" r:id="Rf1925683fba64eb4"/>
    <p:sldId xmlns:r="http://schemas.openxmlformats.org/officeDocument/2006/relationships" id="259" r:id="Rf21d4343bbd244a7"/>
    <p:sldId xmlns:r="http://schemas.openxmlformats.org/officeDocument/2006/relationships" id="260" r:id="R674ceee25f8a48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e7c9d6e074a94" /><Relationship Type="http://schemas.openxmlformats.org/officeDocument/2006/relationships/slide" Target="/ppt/slides/slide1.xml" Id="R98e03c18d4bf4c6f" /><Relationship Type="http://schemas.openxmlformats.org/officeDocument/2006/relationships/slide" Target="/ppt/slides/slide2.xml" Id="Rab7df93f2cc64f40" /><Relationship Type="http://schemas.openxmlformats.org/officeDocument/2006/relationships/slide" Target="/ppt/slides/slide3.xml" Id="Rf1925683fba64eb4" /><Relationship Type="http://schemas.openxmlformats.org/officeDocument/2006/relationships/slide" Target="/ppt/slides/slide4.xml" Id="Rf21d4343bbd244a7" /><Relationship Type="http://schemas.openxmlformats.org/officeDocument/2006/relationships/slide" Target="/ppt/slides/slide5.xml" Id="R674ceee25f8a48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2210e17ed44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116c8290143d6" /><Relationship Type="http://schemas.openxmlformats.org/officeDocument/2006/relationships/theme" Target="/ppt/slideMasters/theme/theme1.xml" Id="R3d4a81d979b141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116c82901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d8bb92025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446073c7a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724fcd9a4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876f5732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88b8aacbf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ERLAND KROG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KROG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KROG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KROG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KROG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KROG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69811348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KROG</a:t>
            </a:r>
          </a:p>
        </p:txBody>
      </p:sp>
    </p:spTree>
  </p:cSld>
  <p:clrMapOvr>
    <a:masterClrMapping xmlns:a="http://schemas.openxmlformats.org/drawingml/2006/main"/>
  </p:clrMapOvr>
</p:sld>
</file>