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4db7f00a7045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6ca6eea6c4431d"/>
  </p:sldMasterIdLst>
  <p:sldIdLst>
    <p:sldId xmlns:r="http://schemas.openxmlformats.org/officeDocument/2006/relationships" id="256" r:id="Rd7737614c9ab49f7"/>
    <p:sldId xmlns:r="http://schemas.openxmlformats.org/officeDocument/2006/relationships" id="257" r:id="Rcd97c135cd794daa"/>
    <p:sldId xmlns:r="http://schemas.openxmlformats.org/officeDocument/2006/relationships" id="258" r:id="R235637232f894884"/>
    <p:sldId xmlns:r="http://schemas.openxmlformats.org/officeDocument/2006/relationships" id="259" r:id="Rfdad102d9fdf43f6"/>
    <p:sldId xmlns:r="http://schemas.openxmlformats.org/officeDocument/2006/relationships" id="260" r:id="R940b12ce8a464fed"/>
    <p:sldId xmlns:r="http://schemas.openxmlformats.org/officeDocument/2006/relationships" id="261" r:id="R7483c7a15bfe48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6ca6eea6c4431d" /><Relationship Type="http://schemas.openxmlformats.org/officeDocument/2006/relationships/slide" Target="/ppt/slides/slide1.xml" Id="Rd7737614c9ab49f7" /><Relationship Type="http://schemas.openxmlformats.org/officeDocument/2006/relationships/slide" Target="/ppt/slides/slide2.xml" Id="Rcd97c135cd794daa" /><Relationship Type="http://schemas.openxmlformats.org/officeDocument/2006/relationships/slide" Target="/ppt/slides/slide3.xml" Id="R235637232f894884" /><Relationship Type="http://schemas.openxmlformats.org/officeDocument/2006/relationships/slide" Target="/ppt/slides/slide4.xml" Id="Rfdad102d9fdf43f6" /><Relationship Type="http://schemas.openxmlformats.org/officeDocument/2006/relationships/slide" Target="/ppt/slides/slide5.xml" Id="R940b12ce8a464fed" /><Relationship Type="http://schemas.openxmlformats.org/officeDocument/2006/relationships/slide" Target="/ppt/slides/slide6.xml" Id="R7483c7a15bfe48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0eb43bb97a4f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1d5fbf38e43dd" /><Relationship Type="http://schemas.openxmlformats.org/officeDocument/2006/relationships/theme" Target="/ppt/slideMasters/theme/theme1.xml" Id="R8d670da4d4b849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21d5fbf38e43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268e7893d4b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cf8d055234c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92af28abb45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1a81f8b614e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bb2e4d0844d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890211b5445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DIACENCO BYGGDEMONTERIG OG LOGISTICK ENK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DIACENCO BYGGDEMONTERIG OG LOGISTICK ENK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DIACENCO BYGGDEMONTERIG OG LOGISTICK ENK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DIACENCO BYGGDEMONTERIG OG LOGISTICK ENK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DIACENCO BYGGDEMONTERIG OG LOGISTICK ENK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DIACENCO BYGGDEMONTERIG OG LOGISTICK ENK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Osloveien 480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1914 Ytre Enebakk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935 556 201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DIACENCO BYGGDEMONTERIG OG LOGISTICK ENK</a:t>
            </a:r>
          </a:p>
        </p:txBody>
      </p:sp>
    </p:spTree>
  </p:cSld>
  <p:clrMapOvr>
    <a:masterClrMapping xmlns:a="http://schemas.openxmlformats.org/drawingml/2006/main"/>
  </p:clrMapOvr>
</p:sld>
</file>