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7648f5006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e53f27c044f5a"/>
  </p:sldMasterIdLst>
  <p:sldIdLst>
    <p:sldId xmlns:r="http://schemas.openxmlformats.org/officeDocument/2006/relationships" id="256" r:id="Reaeb177c79584661"/>
    <p:sldId xmlns:r="http://schemas.openxmlformats.org/officeDocument/2006/relationships" id="257" r:id="R81f3e1b02223408e"/>
    <p:sldId xmlns:r="http://schemas.openxmlformats.org/officeDocument/2006/relationships" id="258" r:id="Rbcb0921d45784650"/>
    <p:sldId xmlns:r="http://schemas.openxmlformats.org/officeDocument/2006/relationships" id="259" r:id="R4f15ec37c8ec47fe"/>
    <p:sldId xmlns:r="http://schemas.openxmlformats.org/officeDocument/2006/relationships" id="260" r:id="R0182820b6b43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e53f27c044f5a" /><Relationship Type="http://schemas.openxmlformats.org/officeDocument/2006/relationships/slide" Target="/ppt/slides/slide1.xml" Id="Reaeb177c79584661" /><Relationship Type="http://schemas.openxmlformats.org/officeDocument/2006/relationships/slide" Target="/ppt/slides/slide2.xml" Id="R81f3e1b02223408e" /><Relationship Type="http://schemas.openxmlformats.org/officeDocument/2006/relationships/slide" Target="/ppt/slides/slide3.xml" Id="Rbcb0921d45784650" /><Relationship Type="http://schemas.openxmlformats.org/officeDocument/2006/relationships/slide" Target="/ppt/slides/slide4.xml" Id="R4f15ec37c8ec47fe" /><Relationship Type="http://schemas.openxmlformats.org/officeDocument/2006/relationships/slide" Target="/ppt/slides/slide5.xml" Id="R0182820b6b43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165ae72f2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5c234e3074b5d" /><Relationship Type="http://schemas.openxmlformats.org/officeDocument/2006/relationships/theme" Target="/ppt/slideMasters/theme/theme1.xml" Id="R440f698a1d4c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5c234e307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9d4c6c142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f64094f6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ea179d93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bac7b9960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e0c8b1e2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DIACENCO BYGGDEMONTERIG OG LOGISTICK ENK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DIACENCO BYGGDEMONTERIG OG LOGISTICK ENK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935 556 201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