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67d90296e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dbcb6e1094e28"/>
  </p:sldMasterIdLst>
  <p:sldIdLst>
    <p:sldId xmlns:r="http://schemas.openxmlformats.org/officeDocument/2006/relationships" id="256" r:id="Rb23e97b85c7f4d90"/>
    <p:sldId xmlns:r="http://schemas.openxmlformats.org/officeDocument/2006/relationships" id="257" r:id="R719c6e17fcb1414a"/>
    <p:sldId xmlns:r="http://schemas.openxmlformats.org/officeDocument/2006/relationships" id="258" r:id="Rea7a0f9ac32b448a"/>
    <p:sldId xmlns:r="http://schemas.openxmlformats.org/officeDocument/2006/relationships" id="259" r:id="Rf7fc0970782e40cd"/>
    <p:sldId xmlns:r="http://schemas.openxmlformats.org/officeDocument/2006/relationships" id="260" r:id="Rdb1a713022354a6c"/>
    <p:sldId xmlns:r="http://schemas.openxmlformats.org/officeDocument/2006/relationships" id="261" r:id="R081550ba7f8a479f"/>
    <p:sldId xmlns:r="http://schemas.openxmlformats.org/officeDocument/2006/relationships" id="262" r:id="R39455bf4736f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dbcb6e1094e28" /><Relationship Type="http://schemas.openxmlformats.org/officeDocument/2006/relationships/slide" Target="/ppt/slides/slide1.xml" Id="Rb23e97b85c7f4d90" /><Relationship Type="http://schemas.openxmlformats.org/officeDocument/2006/relationships/slide" Target="/ppt/slides/slide2.xml" Id="R719c6e17fcb1414a" /><Relationship Type="http://schemas.openxmlformats.org/officeDocument/2006/relationships/slide" Target="/ppt/slides/slide3.xml" Id="Rea7a0f9ac32b448a" /><Relationship Type="http://schemas.openxmlformats.org/officeDocument/2006/relationships/slide" Target="/ppt/slides/slide4.xml" Id="Rf7fc0970782e40cd" /><Relationship Type="http://schemas.openxmlformats.org/officeDocument/2006/relationships/slide" Target="/ppt/slides/slide5.xml" Id="Rdb1a713022354a6c" /><Relationship Type="http://schemas.openxmlformats.org/officeDocument/2006/relationships/slide" Target="/ppt/slides/slide6.xml" Id="R081550ba7f8a479f" /><Relationship Type="http://schemas.openxmlformats.org/officeDocument/2006/relationships/slide" Target="/ppt/slides/slide7.xml" Id="R39455bf4736f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7075f4d61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932e2d0324c24" /><Relationship Type="http://schemas.openxmlformats.org/officeDocument/2006/relationships/theme" Target="/ppt/slideMasters/theme/theme1.xml" Id="R168fc26c8e07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932e2d032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28a0080c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2ad373bce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87e948b6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fad520e6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f022d8d8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bdfc0af6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e04720b50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H.M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Tømmerholtåsen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935 556 287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