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0689d8fa084d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f97fde778e4886"/>
  </p:sldMasterIdLst>
  <p:sldIdLst>
    <p:sldId xmlns:r="http://schemas.openxmlformats.org/officeDocument/2006/relationships" id="256" r:id="R1a0d9b3e4ddd464f"/>
    <p:sldId xmlns:r="http://schemas.openxmlformats.org/officeDocument/2006/relationships" id="257" r:id="Rf876369694d84409"/>
    <p:sldId xmlns:r="http://schemas.openxmlformats.org/officeDocument/2006/relationships" id="258" r:id="R58d1983c5caf415d"/>
    <p:sldId xmlns:r="http://schemas.openxmlformats.org/officeDocument/2006/relationships" id="259" r:id="Re792119ae6c44230"/>
    <p:sldId xmlns:r="http://schemas.openxmlformats.org/officeDocument/2006/relationships" id="260" r:id="Re6bdbd3efca847b3"/>
    <p:sldId xmlns:r="http://schemas.openxmlformats.org/officeDocument/2006/relationships" id="261" r:id="R51397333f9d844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97fde778e4886" /><Relationship Type="http://schemas.openxmlformats.org/officeDocument/2006/relationships/slide" Target="/ppt/slides/slide1.xml" Id="R1a0d9b3e4ddd464f" /><Relationship Type="http://schemas.openxmlformats.org/officeDocument/2006/relationships/slide" Target="/ppt/slides/slide2.xml" Id="Rf876369694d84409" /><Relationship Type="http://schemas.openxmlformats.org/officeDocument/2006/relationships/slide" Target="/ppt/slides/slide3.xml" Id="R58d1983c5caf415d" /><Relationship Type="http://schemas.openxmlformats.org/officeDocument/2006/relationships/slide" Target="/ppt/slides/slide4.xml" Id="Re792119ae6c44230" /><Relationship Type="http://schemas.openxmlformats.org/officeDocument/2006/relationships/slide" Target="/ppt/slides/slide5.xml" Id="Re6bdbd3efca847b3" /><Relationship Type="http://schemas.openxmlformats.org/officeDocument/2006/relationships/slide" Target="/ppt/slides/slide6.xml" Id="R51397333f9d844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b175d945b47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c390240fa40de" /><Relationship Type="http://schemas.openxmlformats.org/officeDocument/2006/relationships/theme" Target="/ppt/slideMasters/theme/theme1.xml" Id="R7868bdcd87bf40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fc390240fa40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2900a3ab747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7ad73c0cc43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29f5d90ba4f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0ea2b5c0943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10b1ce2b641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9d43f7574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1SB JERNBANEKAFEEN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1SB JERNBANEKAFEEN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1SB JERNBANEKAFEEN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1SB JERNBANEKAFEEN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1SB JERNBANEKAFEEN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1SB JERNBANEKAFEEN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935 567 645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1SB JERNBANEKAFEEN AS</a:t>
            </a:r>
          </a:p>
        </p:txBody>
      </p:sp>
    </p:spTree>
  </p:cSld>
  <p:clrMapOvr>
    <a:masterClrMapping xmlns:a="http://schemas.openxmlformats.org/drawingml/2006/main"/>
  </p:clrMapOvr>
</p:sld>
</file>