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9fc0ba6c4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1bb7810cc4c20"/>
  </p:sldMasterIdLst>
  <p:sldIdLst>
    <p:sldId xmlns:r="http://schemas.openxmlformats.org/officeDocument/2006/relationships" id="256" r:id="R9dc05e268825434f"/>
    <p:sldId xmlns:r="http://schemas.openxmlformats.org/officeDocument/2006/relationships" id="257" r:id="R3c13b605c9364138"/>
    <p:sldId xmlns:r="http://schemas.openxmlformats.org/officeDocument/2006/relationships" id="258" r:id="Rfa18547583bb426e"/>
    <p:sldId xmlns:r="http://schemas.openxmlformats.org/officeDocument/2006/relationships" id="259" r:id="R8e8090df44744143"/>
    <p:sldId xmlns:r="http://schemas.openxmlformats.org/officeDocument/2006/relationships" id="260" r:id="R146e3bff640f4adc"/>
    <p:sldId xmlns:r="http://schemas.openxmlformats.org/officeDocument/2006/relationships" id="261" r:id="R83cd3aa6856f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1bb7810cc4c20" /><Relationship Type="http://schemas.openxmlformats.org/officeDocument/2006/relationships/slide" Target="/ppt/slides/slide1.xml" Id="R9dc05e268825434f" /><Relationship Type="http://schemas.openxmlformats.org/officeDocument/2006/relationships/slide" Target="/ppt/slides/slide2.xml" Id="R3c13b605c9364138" /><Relationship Type="http://schemas.openxmlformats.org/officeDocument/2006/relationships/slide" Target="/ppt/slides/slide3.xml" Id="Rfa18547583bb426e" /><Relationship Type="http://schemas.openxmlformats.org/officeDocument/2006/relationships/slide" Target="/ppt/slides/slide4.xml" Id="R8e8090df44744143" /><Relationship Type="http://schemas.openxmlformats.org/officeDocument/2006/relationships/slide" Target="/ppt/slides/slide5.xml" Id="R146e3bff640f4adc" /><Relationship Type="http://schemas.openxmlformats.org/officeDocument/2006/relationships/slide" Target="/ppt/slides/slide6.xml" Id="R83cd3aa6856f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bdfcbea3d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193bd0654a3b" /><Relationship Type="http://schemas.openxmlformats.org/officeDocument/2006/relationships/theme" Target="/ppt/slideMasters/theme/theme1.xml" Id="Re3be3c8fff9e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c193bd065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9de26db6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e299d301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7aecc47b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7e42a7a8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4049aa61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411feca86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1SB JERNBANEKAFEEN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1SB JERNBANEKAFEEN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935 567 645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1SB JERNBANEKAFEEN AS</a:t>
            </a:r>
          </a:p>
        </p:txBody>
      </p:sp>
    </p:spTree>
  </p:cSld>
  <p:clrMapOvr>
    <a:masterClrMapping xmlns:a="http://schemas.openxmlformats.org/drawingml/2006/main"/>
  </p:clrMapOvr>
</p:sld>
</file>