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ebe180a02e4a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ffabf8efae46f8"/>
  </p:sldMasterIdLst>
  <p:sldIdLst>
    <p:sldId xmlns:r="http://schemas.openxmlformats.org/officeDocument/2006/relationships" id="256" r:id="R377cddeceee54039"/>
    <p:sldId xmlns:r="http://schemas.openxmlformats.org/officeDocument/2006/relationships" id="257" r:id="R8da324a15a7f460d"/>
    <p:sldId xmlns:r="http://schemas.openxmlformats.org/officeDocument/2006/relationships" id="258" r:id="R30397bbe446e4763"/>
    <p:sldId xmlns:r="http://schemas.openxmlformats.org/officeDocument/2006/relationships" id="259" r:id="Rd588e26b94c74b05"/>
    <p:sldId xmlns:r="http://schemas.openxmlformats.org/officeDocument/2006/relationships" id="260" r:id="R0a79256ee5b847dd"/>
    <p:sldId xmlns:r="http://schemas.openxmlformats.org/officeDocument/2006/relationships" id="261" r:id="R9856f404703a4cbf"/>
    <p:sldId xmlns:r="http://schemas.openxmlformats.org/officeDocument/2006/relationships" id="262" r:id="Rf8d8696691204f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fabf8efae46f8" /><Relationship Type="http://schemas.openxmlformats.org/officeDocument/2006/relationships/slide" Target="/ppt/slides/slide1.xml" Id="R377cddeceee54039" /><Relationship Type="http://schemas.openxmlformats.org/officeDocument/2006/relationships/slide" Target="/ppt/slides/slide2.xml" Id="R8da324a15a7f460d" /><Relationship Type="http://schemas.openxmlformats.org/officeDocument/2006/relationships/slide" Target="/ppt/slides/slide3.xml" Id="R30397bbe446e4763" /><Relationship Type="http://schemas.openxmlformats.org/officeDocument/2006/relationships/slide" Target="/ppt/slides/slide4.xml" Id="Rd588e26b94c74b05" /><Relationship Type="http://schemas.openxmlformats.org/officeDocument/2006/relationships/slide" Target="/ppt/slides/slide5.xml" Id="R0a79256ee5b847dd" /><Relationship Type="http://schemas.openxmlformats.org/officeDocument/2006/relationships/slide" Target="/ppt/slides/slide6.xml" Id="R9856f404703a4cbf" /><Relationship Type="http://schemas.openxmlformats.org/officeDocument/2006/relationships/slide" Target="/ppt/slides/slide7.xml" Id="Rf8d8696691204f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a579d99804c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7b39354c345d8" /><Relationship Type="http://schemas.openxmlformats.org/officeDocument/2006/relationships/theme" Target="/ppt/slideMasters/theme/theme1.xml" Id="R2d1344b8ef6e4c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b7b39354c3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3035e729e4b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cadf816a545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68217c2f14e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9ff6a964542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1a7df233047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b9a666eb24d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54fe0ade24c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JØTO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1 497 580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1 497 579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TORVUND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JØRS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Vestlivegen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935 569 621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JØTO HOLDING AS</a:t>
            </a:r>
          </a:p>
        </p:txBody>
      </p:sp>
    </p:spTree>
  </p:cSld>
  <p:clrMapOvr>
    <a:masterClrMapping xmlns:a="http://schemas.openxmlformats.org/drawingml/2006/main"/>
  </p:clrMapOvr>
</p:sld>
</file>