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26871d44804b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aef924d2484969"/>
  </p:sldMasterIdLst>
  <p:sldIdLst>
    <p:sldId xmlns:r="http://schemas.openxmlformats.org/officeDocument/2006/relationships" id="256" r:id="R3d985014bbb243e2"/>
    <p:sldId xmlns:r="http://schemas.openxmlformats.org/officeDocument/2006/relationships" id="257" r:id="R5a71a12064b84cdd"/>
    <p:sldId xmlns:r="http://schemas.openxmlformats.org/officeDocument/2006/relationships" id="258" r:id="R2f66b6e28cbc41b7"/>
    <p:sldId xmlns:r="http://schemas.openxmlformats.org/officeDocument/2006/relationships" id="259" r:id="R53e51df071544912"/>
    <p:sldId xmlns:r="http://schemas.openxmlformats.org/officeDocument/2006/relationships" id="260" r:id="R87fcf41c397740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aef924d2484969" /><Relationship Type="http://schemas.openxmlformats.org/officeDocument/2006/relationships/slide" Target="/ppt/slides/slide1.xml" Id="R3d985014bbb243e2" /><Relationship Type="http://schemas.openxmlformats.org/officeDocument/2006/relationships/slide" Target="/ppt/slides/slide2.xml" Id="R5a71a12064b84cdd" /><Relationship Type="http://schemas.openxmlformats.org/officeDocument/2006/relationships/slide" Target="/ppt/slides/slide3.xml" Id="R2f66b6e28cbc41b7" /><Relationship Type="http://schemas.openxmlformats.org/officeDocument/2006/relationships/slide" Target="/ppt/slides/slide4.xml" Id="R53e51df071544912" /><Relationship Type="http://schemas.openxmlformats.org/officeDocument/2006/relationships/slide" Target="/ppt/slides/slide5.xml" Id="R87fcf41c397740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065b1afab14b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31a7477f84bfd" /><Relationship Type="http://schemas.openxmlformats.org/officeDocument/2006/relationships/theme" Target="/ppt/slideMasters/theme/theme1.xml" Id="R1652c74d0d9940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731a7477f84b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ea9c33dac42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82d51365742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bc91602f745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0e380a94243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59dfa96004a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VIHALS HANDELSSTED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VIHALS HANDELSSTED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VIHALS HANDELSSTED ble etablert [år] og holder til i Vihals.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VIHALS HANDELSSTED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VIHALS HANDELSSTED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VIHALS HANDELSSTED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Vihalsvegen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6697 Vihals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935 572 975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VIHALS HANDELSSTED</a:t>
            </a:r>
          </a:p>
        </p:txBody>
      </p:sp>
    </p:spTree>
  </p:cSld>
  <p:clrMapOvr>
    <a:masterClrMapping xmlns:a="http://schemas.openxmlformats.org/drawingml/2006/main"/>
  </p:clrMapOvr>
</p:sld>
</file>