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2948383ecf4a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37dab2bf8e4ed4"/>
  </p:sldMasterIdLst>
  <p:sldIdLst>
    <p:sldId xmlns:r="http://schemas.openxmlformats.org/officeDocument/2006/relationships" id="256" r:id="Reabb0e86267e40ee"/>
    <p:sldId xmlns:r="http://schemas.openxmlformats.org/officeDocument/2006/relationships" id="257" r:id="R0b1e3758983846e3"/>
    <p:sldId xmlns:r="http://schemas.openxmlformats.org/officeDocument/2006/relationships" id="258" r:id="Re36cc5229b4747ea"/>
    <p:sldId xmlns:r="http://schemas.openxmlformats.org/officeDocument/2006/relationships" id="259" r:id="Rc58b8f0fe189417f"/>
    <p:sldId xmlns:r="http://schemas.openxmlformats.org/officeDocument/2006/relationships" id="260" r:id="R4869efa1c975431e"/>
    <p:sldId xmlns:r="http://schemas.openxmlformats.org/officeDocument/2006/relationships" id="261" r:id="R8821a9576e394a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37dab2bf8e4ed4" /><Relationship Type="http://schemas.openxmlformats.org/officeDocument/2006/relationships/slide" Target="/ppt/slides/slide1.xml" Id="Reabb0e86267e40ee" /><Relationship Type="http://schemas.openxmlformats.org/officeDocument/2006/relationships/slide" Target="/ppt/slides/slide2.xml" Id="R0b1e3758983846e3" /><Relationship Type="http://schemas.openxmlformats.org/officeDocument/2006/relationships/slide" Target="/ppt/slides/slide3.xml" Id="Re36cc5229b4747ea" /><Relationship Type="http://schemas.openxmlformats.org/officeDocument/2006/relationships/slide" Target="/ppt/slides/slide4.xml" Id="Rc58b8f0fe189417f" /><Relationship Type="http://schemas.openxmlformats.org/officeDocument/2006/relationships/slide" Target="/ppt/slides/slide5.xml" Id="R4869efa1c975431e" /><Relationship Type="http://schemas.openxmlformats.org/officeDocument/2006/relationships/slide" Target="/ppt/slides/slide6.xml" Id="R8821a9576e394a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b23fc5d4f4b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0e471002164e36" /><Relationship Type="http://schemas.openxmlformats.org/officeDocument/2006/relationships/theme" Target="/ppt/slideMasters/theme/theme1.xml" Id="R540ff98c39e24c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0e471002164e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80e89a0f694b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87302cff1e4f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7fb668fed942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eca4a662344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e09852f3447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424024fae42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BERGLI HUSKY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Skårvegen 1023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2425 Ljørdalen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935 575 621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BERGLI HUSKY AS</a:t>
            </a:r>
          </a:p>
        </p:txBody>
      </p:sp>
    </p:spTree>
  </p:cSld>
  <p:clrMapOvr>
    <a:masterClrMapping xmlns:a="http://schemas.openxmlformats.org/drawingml/2006/main"/>
  </p:clrMapOvr>
</p:sld>
</file>