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d4fc8c3ee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112267d424564"/>
  </p:sldMasterIdLst>
  <p:sldIdLst>
    <p:sldId xmlns:r="http://schemas.openxmlformats.org/officeDocument/2006/relationships" id="256" r:id="Rc8a41fd236834b09"/>
    <p:sldId xmlns:r="http://schemas.openxmlformats.org/officeDocument/2006/relationships" id="257" r:id="Rb5e2b8cd091e4c04"/>
    <p:sldId xmlns:r="http://schemas.openxmlformats.org/officeDocument/2006/relationships" id="258" r:id="R1b77a30b01664b0e"/>
    <p:sldId xmlns:r="http://schemas.openxmlformats.org/officeDocument/2006/relationships" id="259" r:id="R58475dd2b7eb4cbd"/>
    <p:sldId xmlns:r="http://schemas.openxmlformats.org/officeDocument/2006/relationships" id="260" r:id="Rb4c6168d02824b46"/>
    <p:sldId xmlns:r="http://schemas.openxmlformats.org/officeDocument/2006/relationships" id="261" r:id="Ref95064073324f42"/>
    <p:sldId xmlns:r="http://schemas.openxmlformats.org/officeDocument/2006/relationships" id="262" r:id="Rb66ab71a96a3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112267d424564" /><Relationship Type="http://schemas.openxmlformats.org/officeDocument/2006/relationships/slide" Target="/ppt/slides/slide1.xml" Id="Rc8a41fd236834b09" /><Relationship Type="http://schemas.openxmlformats.org/officeDocument/2006/relationships/slide" Target="/ppt/slides/slide2.xml" Id="Rb5e2b8cd091e4c04" /><Relationship Type="http://schemas.openxmlformats.org/officeDocument/2006/relationships/slide" Target="/ppt/slides/slide3.xml" Id="R1b77a30b01664b0e" /><Relationship Type="http://schemas.openxmlformats.org/officeDocument/2006/relationships/slide" Target="/ppt/slides/slide4.xml" Id="R58475dd2b7eb4cbd" /><Relationship Type="http://schemas.openxmlformats.org/officeDocument/2006/relationships/slide" Target="/ppt/slides/slide5.xml" Id="Rb4c6168d02824b46" /><Relationship Type="http://schemas.openxmlformats.org/officeDocument/2006/relationships/slide" Target="/ppt/slides/slide6.xml" Id="Ref95064073324f42" /><Relationship Type="http://schemas.openxmlformats.org/officeDocument/2006/relationships/slide" Target="/ppt/slides/slide7.xml" Id="Rb66ab71a96a3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2c1b04e6a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516ac59f469b" /><Relationship Type="http://schemas.openxmlformats.org/officeDocument/2006/relationships/theme" Target="/ppt/slideMasters/theme/theme1.xml" Id="R51d097695e53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6516ac59f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4ad8fed7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c669b16a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6f022993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7c81b51e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bd597bd0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b39a349c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1833fb8c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FLOSTA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2 844 215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LØNNMARK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935 606 292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