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c2df692e9442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ef49284fba4fe4"/>
  </p:sldMasterIdLst>
  <p:sldIdLst>
    <p:sldId xmlns:r="http://schemas.openxmlformats.org/officeDocument/2006/relationships" id="256" r:id="R26db9b8b6be24517"/>
    <p:sldId xmlns:r="http://schemas.openxmlformats.org/officeDocument/2006/relationships" id="257" r:id="Rcbf71cf143764b49"/>
    <p:sldId xmlns:r="http://schemas.openxmlformats.org/officeDocument/2006/relationships" id="258" r:id="R5845d60b696e43fe"/>
    <p:sldId xmlns:r="http://schemas.openxmlformats.org/officeDocument/2006/relationships" id="259" r:id="Rcabed262898e423e"/>
    <p:sldId xmlns:r="http://schemas.openxmlformats.org/officeDocument/2006/relationships" id="260" r:id="Re1b23f6eb6fa4c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f49284fba4fe4" /><Relationship Type="http://schemas.openxmlformats.org/officeDocument/2006/relationships/slide" Target="/ppt/slides/slide1.xml" Id="R26db9b8b6be24517" /><Relationship Type="http://schemas.openxmlformats.org/officeDocument/2006/relationships/slide" Target="/ppt/slides/slide2.xml" Id="Rcbf71cf143764b49" /><Relationship Type="http://schemas.openxmlformats.org/officeDocument/2006/relationships/slide" Target="/ppt/slides/slide3.xml" Id="R5845d60b696e43fe" /><Relationship Type="http://schemas.openxmlformats.org/officeDocument/2006/relationships/slide" Target="/ppt/slides/slide4.xml" Id="Rcabed262898e423e" /><Relationship Type="http://schemas.openxmlformats.org/officeDocument/2006/relationships/slide" Target="/ppt/slides/slide5.xml" Id="Re1b23f6eb6fa4c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e7b40d9ec48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5fe43aaf24e8d" /><Relationship Type="http://schemas.openxmlformats.org/officeDocument/2006/relationships/theme" Target="/ppt/slideMasters/theme/theme1.xml" Id="R9a8900bdbc6945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e5fe43aaf24e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9429b1d9b44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6cce1e2914d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7c2c9270c4f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0657d585441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676ffad5f44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AVANT RØR &amp; BAD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RØR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 RØR &amp; BAD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RØR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RØR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RØR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Rovenvei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post@avantror.no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935 624 851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RØR &amp; BAD AS</a:t>
            </a:r>
          </a:p>
        </p:txBody>
      </p:sp>
    </p:spTree>
  </p:cSld>
  <p:clrMapOvr>
    <a:masterClrMapping xmlns:a="http://schemas.openxmlformats.org/drawingml/2006/main"/>
  </p:clrMapOvr>
</p:sld>
</file>