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0129cbeef943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662a9002464601"/>
  </p:sldMasterIdLst>
  <p:sldIdLst>
    <p:sldId xmlns:r="http://schemas.openxmlformats.org/officeDocument/2006/relationships" id="256" r:id="R25553928440645ce"/>
    <p:sldId xmlns:r="http://schemas.openxmlformats.org/officeDocument/2006/relationships" id="257" r:id="R794b527569204e49"/>
    <p:sldId xmlns:r="http://schemas.openxmlformats.org/officeDocument/2006/relationships" id="258" r:id="R405c7a4b8919459c"/>
    <p:sldId xmlns:r="http://schemas.openxmlformats.org/officeDocument/2006/relationships" id="259" r:id="Reefb49f1094d47b9"/>
    <p:sldId xmlns:r="http://schemas.openxmlformats.org/officeDocument/2006/relationships" id="260" r:id="Ra0d0c015b88e45f6"/>
    <p:sldId xmlns:r="http://schemas.openxmlformats.org/officeDocument/2006/relationships" id="261" r:id="R48e9989d4f4a4fa0"/>
    <p:sldId xmlns:r="http://schemas.openxmlformats.org/officeDocument/2006/relationships" id="262" r:id="R864c25e17d064b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62a9002464601" /><Relationship Type="http://schemas.openxmlformats.org/officeDocument/2006/relationships/slide" Target="/ppt/slides/slide1.xml" Id="R25553928440645ce" /><Relationship Type="http://schemas.openxmlformats.org/officeDocument/2006/relationships/slide" Target="/ppt/slides/slide2.xml" Id="R794b527569204e49" /><Relationship Type="http://schemas.openxmlformats.org/officeDocument/2006/relationships/slide" Target="/ppt/slides/slide3.xml" Id="R405c7a4b8919459c" /><Relationship Type="http://schemas.openxmlformats.org/officeDocument/2006/relationships/slide" Target="/ppt/slides/slide4.xml" Id="Reefb49f1094d47b9" /><Relationship Type="http://schemas.openxmlformats.org/officeDocument/2006/relationships/slide" Target="/ppt/slides/slide5.xml" Id="Ra0d0c015b88e45f6" /><Relationship Type="http://schemas.openxmlformats.org/officeDocument/2006/relationships/slide" Target="/ppt/slides/slide6.xml" Id="R48e9989d4f4a4fa0" /><Relationship Type="http://schemas.openxmlformats.org/officeDocument/2006/relationships/slide" Target="/ppt/slides/slide7.xml" Id="R864c25e17d064b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a9b88b4fa44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1aa096c6c4aaf" /><Relationship Type="http://schemas.openxmlformats.org/officeDocument/2006/relationships/theme" Target="/ppt/slideMasters/theme/theme1.xml" Id="Raf21151e63794a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c1aa096c6c4a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05bdc2cbe46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15f56c9244a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19bb386da4b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53ec4e2b64a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7c013313143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0708115f24d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62aafbd3746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LIFE NORDEN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LIFE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LIFE NORDEN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LIFE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LIFE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LIFE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449 205 011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−820 521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−35 417 916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−35 387 914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293 488 311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LIFE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AUKRI HOLDING AS  –  97,0 %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TRIGONOR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LIFE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Life, Øvre Slottsgate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audun.holt@efecto.no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935 649 749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LIFE NORDEN AS</a:t>
            </a:r>
          </a:p>
        </p:txBody>
      </p:sp>
    </p:spTree>
  </p:cSld>
  <p:clrMapOvr>
    <a:masterClrMapping xmlns:a="http://schemas.openxmlformats.org/drawingml/2006/main"/>
  </p:clrMapOvr>
</p:sld>
</file>