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cb79f5e57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c218600f3438a"/>
  </p:sldMasterIdLst>
  <p:sldIdLst>
    <p:sldId xmlns:r="http://schemas.openxmlformats.org/officeDocument/2006/relationships" id="256" r:id="Rf0437524aa7e408e"/>
    <p:sldId xmlns:r="http://schemas.openxmlformats.org/officeDocument/2006/relationships" id="257" r:id="Rd37e342cad3d4a02"/>
    <p:sldId xmlns:r="http://schemas.openxmlformats.org/officeDocument/2006/relationships" id="258" r:id="R60b7d5ef73fa4689"/>
    <p:sldId xmlns:r="http://schemas.openxmlformats.org/officeDocument/2006/relationships" id="259" r:id="Re536eb9354084ef2"/>
    <p:sldId xmlns:r="http://schemas.openxmlformats.org/officeDocument/2006/relationships" id="260" r:id="R6f7f7832ee0c4bf6"/>
    <p:sldId xmlns:r="http://schemas.openxmlformats.org/officeDocument/2006/relationships" id="261" r:id="R28f22c52eb24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c218600f3438a" /><Relationship Type="http://schemas.openxmlformats.org/officeDocument/2006/relationships/slide" Target="/ppt/slides/slide1.xml" Id="Rf0437524aa7e408e" /><Relationship Type="http://schemas.openxmlformats.org/officeDocument/2006/relationships/slide" Target="/ppt/slides/slide2.xml" Id="Rd37e342cad3d4a02" /><Relationship Type="http://schemas.openxmlformats.org/officeDocument/2006/relationships/slide" Target="/ppt/slides/slide3.xml" Id="R60b7d5ef73fa4689" /><Relationship Type="http://schemas.openxmlformats.org/officeDocument/2006/relationships/slide" Target="/ppt/slides/slide4.xml" Id="Re536eb9354084ef2" /><Relationship Type="http://schemas.openxmlformats.org/officeDocument/2006/relationships/slide" Target="/ppt/slides/slide5.xml" Id="R6f7f7832ee0c4bf6" /><Relationship Type="http://schemas.openxmlformats.org/officeDocument/2006/relationships/slide" Target="/ppt/slides/slide6.xml" Id="R28f22c52eb24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91875a1bb48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998dc85149fe" /><Relationship Type="http://schemas.openxmlformats.org/officeDocument/2006/relationships/theme" Target="/ppt/slideMasters/theme/theme1.xml" Id="Rb9e5179b80e0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c998dc851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169fa617f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0f97980f1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affbcbd347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73436c86a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7cdd0a90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2e8fc7d11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