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57fe8a9e394f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286d8aa5ee4d85"/>
  </p:sldMasterIdLst>
  <p:sldIdLst>
    <p:sldId xmlns:r="http://schemas.openxmlformats.org/officeDocument/2006/relationships" id="256" r:id="Rb118cd9c7d524183"/>
    <p:sldId xmlns:r="http://schemas.openxmlformats.org/officeDocument/2006/relationships" id="257" r:id="Rb1ab58ff77d647c5"/>
    <p:sldId xmlns:r="http://schemas.openxmlformats.org/officeDocument/2006/relationships" id="258" r:id="R421c58f95d9e4a9c"/>
    <p:sldId xmlns:r="http://schemas.openxmlformats.org/officeDocument/2006/relationships" id="259" r:id="Rd6aef55926c1459f"/>
    <p:sldId xmlns:r="http://schemas.openxmlformats.org/officeDocument/2006/relationships" id="260" r:id="Rb27c00d4e90b4987"/>
    <p:sldId xmlns:r="http://schemas.openxmlformats.org/officeDocument/2006/relationships" id="261" r:id="R9d0f398025c544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286d8aa5ee4d85" /><Relationship Type="http://schemas.openxmlformats.org/officeDocument/2006/relationships/slide" Target="/ppt/slides/slide1.xml" Id="Rb118cd9c7d524183" /><Relationship Type="http://schemas.openxmlformats.org/officeDocument/2006/relationships/slide" Target="/ppt/slides/slide2.xml" Id="Rb1ab58ff77d647c5" /><Relationship Type="http://schemas.openxmlformats.org/officeDocument/2006/relationships/slide" Target="/ppt/slides/slide3.xml" Id="R421c58f95d9e4a9c" /><Relationship Type="http://schemas.openxmlformats.org/officeDocument/2006/relationships/slide" Target="/ppt/slides/slide4.xml" Id="Rd6aef55926c1459f" /><Relationship Type="http://schemas.openxmlformats.org/officeDocument/2006/relationships/slide" Target="/ppt/slides/slide5.xml" Id="Rb27c00d4e90b4987" /><Relationship Type="http://schemas.openxmlformats.org/officeDocument/2006/relationships/slide" Target="/ppt/slides/slide6.xml" Id="R9d0f398025c544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af3fb4f9e34b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be1bb9cc342eb" /><Relationship Type="http://schemas.openxmlformats.org/officeDocument/2006/relationships/theme" Target="/ppt/slideMasters/theme/theme1.xml" Id="Rd9b763a680cf45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4be1bb9cc342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1ccd3ed9140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c1ebe58aa44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9b804b24d49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2793977a047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5035b1b154c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8c6e09b704f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BHL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73 171 361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19 252 925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15 110 412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24 798 819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55 851 247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Smiths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935 650 798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