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31124bb0be4e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9c7ee696754754"/>
  </p:sldMasterIdLst>
  <p:sldIdLst>
    <p:sldId xmlns:r="http://schemas.openxmlformats.org/officeDocument/2006/relationships" id="256" r:id="R2f521c65949c4189"/>
    <p:sldId xmlns:r="http://schemas.openxmlformats.org/officeDocument/2006/relationships" id="257" r:id="Rd1de335f21694ee5"/>
    <p:sldId xmlns:r="http://schemas.openxmlformats.org/officeDocument/2006/relationships" id="258" r:id="R60c60c9750cd4811"/>
    <p:sldId xmlns:r="http://schemas.openxmlformats.org/officeDocument/2006/relationships" id="259" r:id="R8fd10ae5dcdd4775"/>
    <p:sldId xmlns:r="http://schemas.openxmlformats.org/officeDocument/2006/relationships" id="260" r:id="Rf2d7d5cef514413f"/>
    <p:sldId xmlns:r="http://schemas.openxmlformats.org/officeDocument/2006/relationships" id="261" r:id="R05c197279f6148e6"/>
    <p:sldId xmlns:r="http://schemas.openxmlformats.org/officeDocument/2006/relationships" id="262" r:id="R572338be2af34f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9c7ee696754754" /><Relationship Type="http://schemas.openxmlformats.org/officeDocument/2006/relationships/slide" Target="/ppt/slides/slide1.xml" Id="R2f521c65949c4189" /><Relationship Type="http://schemas.openxmlformats.org/officeDocument/2006/relationships/slide" Target="/ppt/slides/slide2.xml" Id="Rd1de335f21694ee5" /><Relationship Type="http://schemas.openxmlformats.org/officeDocument/2006/relationships/slide" Target="/ppt/slides/slide3.xml" Id="R60c60c9750cd4811" /><Relationship Type="http://schemas.openxmlformats.org/officeDocument/2006/relationships/slide" Target="/ppt/slides/slide4.xml" Id="R8fd10ae5dcdd4775" /><Relationship Type="http://schemas.openxmlformats.org/officeDocument/2006/relationships/slide" Target="/ppt/slides/slide5.xml" Id="Rf2d7d5cef514413f" /><Relationship Type="http://schemas.openxmlformats.org/officeDocument/2006/relationships/slide" Target="/ppt/slides/slide6.xml" Id="R05c197279f6148e6" /><Relationship Type="http://schemas.openxmlformats.org/officeDocument/2006/relationships/slide" Target="/ppt/slides/slide7.xml" Id="R572338be2af34f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ab8444012f48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13d0d62204a6d" /><Relationship Type="http://schemas.openxmlformats.org/officeDocument/2006/relationships/theme" Target="/ppt/slideMasters/theme/theme1.xml" Id="R9202cec4a4c74f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913d0d62204a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16b83e01d43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df0efce874d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31fe274594a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e55c2a3a340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ff86ff13046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a9afa6db24b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439a6f75e4a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XILITY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XILITY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XILITY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XILITY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XILITY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XILITY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2 237 567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251 188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199 348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1 597 793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XILITY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SOLUM CAPITAL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TJÆREGRAVSHØGDA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XILITY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935 674 921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XILITY AS</a:t>
            </a:r>
          </a:p>
        </p:txBody>
      </p:sp>
    </p:spTree>
  </p:cSld>
  <p:clrMapOvr>
    <a:masterClrMapping xmlns:a="http://schemas.openxmlformats.org/drawingml/2006/main"/>
  </p:clrMapOvr>
</p:sld>
</file>