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e701e219b4d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2c92cfc9ac43bb"/>
  </p:sldMasterIdLst>
  <p:sldIdLst>
    <p:sldId xmlns:r="http://schemas.openxmlformats.org/officeDocument/2006/relationships" id="256" r:id="R715f2203b9454f24"/>
    <p:sldId xmlns:r="http://schemas.openxmlformats.org/officeDocument/2006/relationships" id="257" r:id="R84822347c6bb4717"/>
    <p:sldId xmlns:r="http://schemas.openxmlformats.org/officeDocument/2006/relationships" id="258" r:id="Ree4ee779a8a3417c"/>
    <p:sldId xmlns:r="http://schemas.openxmlformats.org/officeDocument/2006/relationships" id="259" r:id="R289e645fcf754943"/>
    <p:sldId xmlns:r="http://schemas.openxmlformats.org/officeDocument/2006/relationships" id="260" r:id="R5128b113ff4f4177"/>
    <p:sldId xmlns:r="http://schemas.openxmlformats.org/officeDocument/2006/relationships" id="261" r:id="R72fbf39580e5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c92cfc9ac43bb" /><Relationship Type="http://schemas.openxmlformats.org/officeDocument/2006/relationships/slide" Target="/ppt/slides/slide1.xml" Id="R715f2203b9454f24" /><Relationship Type="http://schemas.openxmlformats.org/officeDocument/2006/relationships/slide" Target="/ppt/slides/slide2.xml" Id="R84822347c6bb4717" /><Relationship Type="http://schemas.openxmlformats.org/officeDocument/2006/relationships/slide" Target="/ppt/slides/slide3.xml" Id="Ree4ee779a8a3417c" /><Relationship Type="http://schemas.openxmlformats.org/officeDocument/2006/relationships/slide" Target="/ppt/slides/slide4.xml" Id="R289e645fcf754943" /><Relationship Type="http://schemas.openxmlformats.org/officeDocument/2006/relationships/slide" Target="/ppt/slides/slide5.xml" Id="R5128b113ff4f4177" /><Relationship Type="http://schemas.openxmlformats.org/officeDocument/2006/relationships/slide" Target="/ppt/slides/slide6.xml" Id="R72fbf39580e5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02607822e4a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b9de02e504f08" /><Relationship Type="http://schemas.openxmlformats.org/officeDocument/2006/relationships/theme" Target="/ppt/slideMasters/theme/theme1.xml" Id="R3ca2d23d250e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b9de02e50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77480b6c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e878fc9d40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fb49923d9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99b573f7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412fded9148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8d97e5d5d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RESTURANTDRIFT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RESTURANTDRIFT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RESTURANTDRIFT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RESTURANTDRIFT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RESTURANTDRIFT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RESTURANTDRIFT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ISY LIVING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RESTURANTDRIFT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935 676 878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RESTURANTDRIFT AS</a:t>
            </a:r>
          </a:p>
        </p:txBody>
      </p:sp>
    </p:spTree>
  </p:cSld>
  <p:clrMapOvr>
    <a:masterClrMapping xmlns:a="http://schemas.openxmlformats.org/drawingml/2006/main"/>
  </p:clrMapOvr>
</p:sld>
</file>